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86" r:id="rId5"/>
    <p:sldId id="287" r:id="rId6"/>
    <p:sldId id="288" r:id="rId7"/>
    <p:sldId id="289" r:id="rId8"/>
    <p:sldId id="290" r:id="rId9"/>
    <p:sldId id="291" r:id="rId10"/>
    <p:sldId id="300" r:id="rId11"/>
    <p:sldId id="293" r:id="rId12"/>
    <p:sldId id="296" r:id="rId13"/>
    <p:sldId id="299" r:id="rId14"/>
    <p:sldId id="298" r:id="rId15"/>
    <p:sldId id="295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074"/>
    <a:srgbClr val="91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408" y="48"/>
      </p:cViewPr>
      <p:guideLst>
        <p:guide orient="horz" pos="3702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B874D-A4B4-49D6-AF4A-F3AC8894D945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AFDB09A1-225E-4759-A92C-C50C4C6FEFF4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Director of HR</a:t>
          </a:r>
          <a:endParaRPr lang="en-GB" sz="1200" dirty="0">
            <a:solidFill>
              <a:schemeClr val="tx1"/>
            </a:solidFill>
          </a:endParaRPr>
        </a:p>
      </dgm:t>
    </dgm:pt>
    <dgm:pt modelId="{B6C11B43-CD01-4C24-BDF0-6CAFC5097C70}" type="parTrans" cxnId="{9E47BA25-372B-4C5C-B9D8-C073DA4B525F}">
      <dgm:prSet/>
      <dgm:spPr/>
      <dgm:t>
        <a:bodyPr/>
        <a:lstStyle/>
        <a:p>
          <a:endParaRPr lang="en-GB"/>
        </a:p>
      </dgm:t>
    </dgm:pt>
    <dgm:pt modelId="{98C39974-E27F-4D3C-83B4-D44E172D9C68}" type="sibTrans" cxnId="{9E47BA25-372B-4C5C-B9D8-C073DA4B525F}">
      <dgm:prSet/>
      <dgm:spPr/>
      <dgm:t>
        <a:bodyPr/>
        <a:lstStyle/>
        <a:p>
          <a:endParaRPr lang="en-GB"/>
        </a:p>
      </dgm:t>
    </dgm:pt>
    <dgm:pt modelId="{F83BFE17-3752-4505-B4CF-7B6ADCE02AD8}" type="asst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Assistant </a:t>
          </a:r>
          <a:br>
            <a:rPr lang="en-GB" sz="1200" dirty="0" smtClean="0">
              <a:solidFill>
                <a:schemeClr val="tx1"/>
              </a:solidFill>
            </a:rPr>
          </a:br>
          <a:r>
            <a:rPr lang="en-GB" sz="1200" dirty="0" smtClean="0">
              <a:solidFill>
                <a:schemeClr val="tx1"/>
              </a:solidFill>
            </a:rPr>
            <a:t>Director (Strategy)</a:t>
          </a:r>
          <a:endParaRPr lang="en-GB" sz="1200" dirty="0">
            <a:solidFill>
              <a:schemeClr val="tx1"/>
            </a:solidFill>
          </a:endParaRPr>
        </a:p>
      </dgm:t>
    </dgm:pt>
    <dgm:pt modelId="{DF48B693-2458-4AA6-A5EE-4834F3949417}" type="parTrans" cxnId="{B7D5C48A-083E-4010-B0D1-AEE8BBFDDFD4}">
      <dgm:prSet/>
      <dgm:spPr/>
      <dgm:t>
        <a:bodyPr/>
        <a:lstStyle/>
        <a:p>
          <a:endParaRPr lang="en-GB"/>
        </a:p>
      </dgm:t>
    </dgm:pt>
    <dgm:pt modelId="{94006FB9-F3EE-4C4B-AB2D-8375D345A062}" type="sibTrans" cxnId="{B7D5C48A-083E-4010-B0D1-AEE8BBFDDFD4}">
      <dgm:prSet/>
      <dgm:spPr/>
      <dgm:t>
        <a:bodyPr/>
        <a:lstStyle/>
        <a:p>
          <a:endParaRPr lang="en-GB"/>
        </a:p>
      </dgm:t>
    </dgm:pt>
    <dgm:pt modelId="{939CF173-45B8-40F6-9198-887A1A4A1ABB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Personal and Professional Development</a:t>
          </a:r>
          <a:endParaRPr lang="en-GB" sz="1200" dirty="0">
            <a:solidFill>
              <a:schemeClr val="tx1"/>
            </a:solidFill>
          </a:endParaRPr>
        </a:p>
      </dgm:t>
    </dgm:pt>
    <dgm:pt modelId="{FEA8ABEA-5DAD-499A-BF16-F6189546AE16}" type="parTrans" cxnId="{0E7B674F-8A82-47E2-9B68-C1FE7C2AF85E}">
      <dgm:prSet/>
      <dgm:spPr/>
      <dgm:t>
        <a:bodyPr/>
        <a:lstStyle/>
        <a:p>
          <a:endParaRPr lang="en-GB"/>
        </a:p>
      </dgm:t>
    </dgm:pt>
    <dgm:pt modelId="{9B72F3DB-1E56-400A-9710-4BD5BB54B726}" type="sibTrans" cxnId="{0E7B674F-8A82-47E2-9B68-C1FE7C2AF85E}">
      <dgm:prSet/>
      <dgm:spPr/>
      <dgm:t>
        <a:bodyPr/>
        <a:lstStyle/>
        <a:p>
          <a:endParaRPr lang="en-GB"/>
        </a:p>
      </dgm:t>
    </dgm:pt>
    <dgm:pt modelId="{9DC64505-ADB5-4937-A57E-0FC903E09F97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Equality and Diversity</a:t>
          </a:r>
          <a:endParaRPr lang="en-GB" sz="1200" dirty="0">
            <a:solidFill>
              <a:schemeClr val="tx1"/>
            </a:solidFill>
          </a:endParaRPr>
        </a:p>
      </dgm:t>
    </dgm:pt>
    <dgm:pt modelId="{2B364B23-3364-4C11-A9CB-1936DDD3968B}" type="parTrans" cxnId="{02AB58AD-C6FE-4E74-95A0-8C3DEB062DF4}">
      <dgm:prSet/>
      <dgm:spPr/>
      <dgm:t>
        <a:bodyPr/>
        <a:lstStyle/>
        <a:p>
          <a:endParaRPr lang="en-GB"/>
        </a:p>
      </dgm:t>
    </dgm:pt>
    <dgm:pt modelId="{3252E919-1493-4F84-9613-D58240BB45D7}" type="sibTrans" cxnId="{02AB58AD-C6FE-4E74-95A0-8C3DEB062DF4}">
      <dgm:prSet/>
      <dgm:spPr/>
      <dgm:t>
        <a:bodyPr/>
        <a:lstStyle/>
        <a:p>
          <a:endParaRPr lang="en-GB"/>
        </a:p>
      </dgm:t>
    </dgm:pt>
    <dgm:pt modelId="{E5504069-930C-4B79-B944-74E89DAC10EC}">
      <dgm:prSet phldrT="[Text]"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Pensions</a:t>
          </a:r>
          <a:endParaRPr lang="en-GB" sz="1200" dirty="0">
            <a:solidFill>
              <a:schemeClr val="tx1"/>
            </a:solidFill>
          </a:endParaRPr>
        </a:p>
      </dgm:t>
    </dgm:pt>
    <dgm:pt modelId="{96D1E803-D5FE-4726-AFA1-F16BD1007BD9}" type="parTrans" cxnId="{6419A1D2-56A1-4DDA-BC19-BC88C8EEB8F0}">
      <dgm:prSet/>
      <dgm:spPr/>
      <dgm:t>
        <a:bodyPr/>
        <a:lstStyle/>
        <a:p>
          <a:endParaRPr lang="en-GB"/>
        </a:p>
      </dgm:t>
    </dgm:pt>
    <dgm:pt modelId="{A7FEC579-5E3F-4A69-BCEB-6EA17A12184F}" type="sibTrans" cxnId="{6419A1D2-56A1-4DDA-BC19-BC88C8EEB8F0}">
      <dgm:prSet/>
      <dgm:spPr/>
      <dgm:t>
        <a:bodyPr/>
        <a:lstStyle/>
        <a:p>
          <a:endParaRPr lang="en-GB"/>
        </a:p>
      </dgm:t>
    </dgm:pt>
    <dgm:pt modelId="{D264C8B4-B0CB-4A72-A45E-747DFB09E698}" type="asst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Assistant </a:t>
          </a:r>
          <a:br>
            <a:rPr lang="en-GB" sz="1200" dirty="0" smtClean="0">
              <a:solidFill>
                <a:schemeClr val="tx1"/>
              </a:solidFill>
            </a:rPr>
          </a:br>
          <a:r>
            <a:rPr lang="en-GB" sz="1200" dirty="0" smtClean="0">
              <a:solidFill>
                <a:schemeClr val="tx1"/>
              </a:solidFill>
            </a:rPr>
            <a:t>Director (Operations)</a:t>
          </a:r>
          <a:endParaRPr lang="en-GB" sz="1200" dirty="0">
            <a:solidFill>
              <a:schemeClr val="tx1"/>
            </a:solidFill>
          </a:endParaRPr>
        </a:p>
      </dgm:t>
    </dgm:pt>
    <dgm:pt modelId="{D0CEDF5A-375E-4A50-BA88-7901EFF7C5C7}" type="parTrans" cxnId="{9163E576-1D13-4E98-8E3C-C0C023F803CD}">
      <dgm:prSet/>
      <dgm:spPr/>
      <dgm:t>
        <a:bodyPr/>
        <a:lstStyle/>
        <a:p>
          <a:endParaRPr lang="en-GB"/>
        </a:p>
      </dgm:t>
    </dgm:pt>
    <dgm:pt modelId="{32FCBEAF-84C3-463C-AEE8-614644B026AB}" type="sibTrans" cxnId="{9163E576-1D13-4E98-8E3C-C0C023F803CD}">
      <dgm:prSet/>
      <dgm:spPr/>
      <dgm:t>
        <a:bodyPr/>
        <a:lstStyle/>
        <a:p>
          <a:endParaRPr lang="en-GB"/>
        </a:p>
      </dgm:t>
    </dgm:pt>
    <dgm:pt modelId="{B0D79D6E-CFC8-44F9-90F8-70A7FD64FB4F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Childcare</a:t>
          </a:r>
          <a:r>
            <a:rPr lang="en-GB" sz="1200" dirty="0" smtClean="0"/>
            <a:t> </a:t>
          </a:r>
          <a:r>
            <a:rPr lang="en-GB" sz="1200" dirty="0" smtClean="0">
              <a:solidFill>
                <a:schemeClr val="tx1"/>
              </a:solidFill>
            </a:rPr>
            <a:t>Services</a:t>
          </a:r>
          <a:endParaRPr lang="en-GB" sz="1200" dirty="0">
            <a:solidFill>
              <a:schemeClr val="tx1"/>
            </a:solidFill>
          </a:endParaRPr>
        </a:p>
      </dgm:t>
    </dgm:pt>
    <dgm:pt modelId="{8478A36D-6C59-41CF-ADA8-5DFAF35B4F22}" type="parTrans" cxnId="{425D85D0-E93E-4618-8CB4-B3D0BA277A64}">
      <dgm:prSet/>
      <dgm:spPr/>
      <dgm:t>
        <a:bodyPr/>
        <a:lstStyle/>
        <a:p>
          <a:endParaRPr lang="en-GB"/>
        </a:p>
      </dgm:t>
    </dgm:pt>
    <dgm:pt modelId="{0C6B4ED9-184A-4B22-9F66-8A162455750C}" type="sibTrans" cxnId="{425D85D0-E93E-4618-8CB4-B3D0BA277A64}">
      <dgm:prSet/>
      <dgm:spPr/>
      <dgm:t>
        <a:bodyPr/>
        <a:lstStyle/>
        <a:p>
          <a:endParaRPr lang="en-GB"/>
        </a:p>
      </dgm:t>
    </dgm:pt>
    <dgm:pt modelId="{9EF5E22C-360E-4F37-AA7D-9E897CC5F78E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Office of Postdoctoral Affairs</a:t>
          </a:r>
          <a:endParaRPr lang="en-GB" sz="1200" dirty="0">
            <a:solidFill>
              <a:schemeClr val="tx1"/>
            </a:solidFill>
          </a:endParaRPr>
        </a:p>
      </dgm:t>
    </dgm:pt>
    <dgm:pt modelId="{73C05D52-9615-4383-924E-AB47DAA6C588}" type="parTrans" cxnId="{2C2A50DA-A27D-4BCC-9554-E11BCB01C436}">
      <dgm:prSet/>
      <dgm:spPr/>
      <dgm:t>
        <a:bodyPr/>
        <a:lstStyle/>
        <a:p>
          <a:endParaRPr lang="en-GB"/>
        </a:p>
      </dgm:t>
    </dgm:pt>
    <dgm:pt modelId="{3105B122-5099-4AC8-8FEA-453E470097AC}" type="sibTrans" cxnId="{2C2A50DA-A27D-4BCC-9554-E11BCB01C436}">
      <dgm:prSet/>
      <dgm:spPr/>
      <dgm:t>
        <a:bodyPr/>
        <a:lstStyle/>
        <a:p>
          <a:endParaRPr lang="en-GB"/>
        </a:p>
      </dgm:t>
    </dgm:pt>
    <dgm:pt modelId="{BCDA77C5-B974-436A-B139-CF4366976E88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Employment Relations</a:t>
          </a:r>
          <a:endParaRPr lang="en-GB" sz="1200" dirty="0">
            <a:solidFill>
              <a:schemeClr val="tx1"/>
            </a:solidFill>
          </a:endParaRPr>
        </a:p>
      </dgm:t>
    </dgm:pt>
    <dgm:pt modelId="{EDAB520D-D533-42B8-A605-D3E844D9FF2A}" type="parTrans" cxnId="{81CE6F1C-12D0-40AA-87D7-97B616D706FD}">
      <dgm:prSet/>
      <dgm:spPr/>
      <dgm:t>
        <a:bodyPr/>
        <a:lstStyle/>
        <a:p>
          <a:endParaRPr lang="en-GB"/>
        </a:p>
      </dgm:t>
    </dgm:pt>
    <dgm:pt modelId="{600213CA-3D92-422A-8FCD-55DD50DD30DB}" type="sibTrans" cxnId="{81CE6F1C-12D0-40AA-87D7-97B616D706FD}">
      <dgm:prSet/>
      <dgm:spPr/>
      <dgm:t>
        <a:bodyPr/>
        <a:lstStyle/>
        <a:p>
          <a:endParaRPr lang="en-GB"/>
        </a:p>
      </dgm:t>
    </dgm:pt>
    <dgm:pt modelId="{5108E7B9-3CE0-4825-B065-6D8F44C6E9DB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HR School Teams</a:t>
          </a:r>
          <a:endParaRPr lang="en-GB" sz="1200" dirty="0">
            <a:solidFill>
              <a:schemeClr val="tx1"/>
            </a:solidFill>
          </a:endParaRPr>
        </a:p>
      </dgm:t>
    </dgm:pt>
    <dgm:pt modelId="{7336ADC5-63C3-4DCE-A6DD-DF9C5BC43103}" type="parTrans" cxnId="{5B38BC13-AC10-4D6E-AF29-62E8D1EFA284}">
      <dgm:prSet/>
      <dgm:spPr/>
      <dgm:t>
        <a:bodyPr/>
        <a:lstStyle/>
        <a:p>
          <a:endParaRPr lang="en-GB"/>
        </a:p>
      </dgm:t>
    </dgm:pt>
    <dgm:pt modelId="{9B87B739-BA07-4E2B-9CFE-0B1CA4A68B99}" type="sibTrans" cxnId="{5B38BC13-AC10-4D6E-AF29-62E8D1EFA284}">
      <dgm:prSet/>
      <dgm:spPr/>
      <dgm:t>
        <a:bodyPr/>
        <a:lstStyle/>
        <a:p>
          <a:endParaRPr lang="en-GB"/>
        </a:p>
      </dgm:t>
    </dgm:pt>
    <dgm:pt modelId="{16916FC7-919D-46AE-88B8-F1530CEC6369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HR Systems and Analytics</a:t>
          </a:r>
          <a:endParaRPr lang="en-GB" sz="1200" dirty="0">
            <a:solidFill>
              <a:schemeClr val="tx1"/>
            </a:solidFill>
          </a:endParaRPr>
        </a:p>
      </dgm:t>
    </dgm:pt>
    <dgm:pt modelId="{88F714A0-DA9D-4A2C-8A41-94D48C79A5E0}" type="parTrans" cxnId="{7720301F-81A7-4410-88EA-6B9BB49DA5F2}">
      <dgm:prSet/>
      <dgm:spPr/>
      <dgm:t>
        <a:bodyPr/>
        <a:lstStyle/>
        <a:p>
          <a:endParaRPr lang="en-GB"/>
        </a:p>
      </dgm:t>
    </dgm:pt>
    <dgm:pt modelId="{10F5EF6E-652F-49C5-9B13-5873412A7A27}" type="sibTrans" cxnId="{7720301F-81A7-4410-88EA-6B9BB49DA5F2}">
      <dgm:prSet/>
      <dgm:spPr/>
      <dgm:t>
        <a:bodyPr/>
        <a:lstStyle/>
        <a:p>
          <a:endParaRPr lang="en-GB"/>
        </a:p>
      </dgm:t>
    </dgm:pt>
    <dgm:pt modelId="{F84F56E3-FF10-4292-81E2-CF1AA5C2FAA6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Recruitment Services</a:t>
          </a:r>
          <a:endParaRPr lang="en-GB" sz="1200" dirty="0">
            <a:solidFill>
              <a:schemeClr val="tx1"/>
            </a:solidFill>
          </a:endParaRPr>
        </a:p>
      </dgm:t>
    </dgm:pt>
    <dgm:pt modelId="{ED63A955-B5B0-4F30-8B53-91496A6063D9}" type="parTrans" cxnId="{DC797B56-332B-4821-A7F1-D1E1ACEA95B8}">
      <dgm:prSet/>
      <dgm:spPr/>
      <dgm:t>
        <a:bodyPr/>
        <a:lstStyle/>
        <a:p>
          <a:endParaRPr lang="en-GB"/>
        </a:p>
      </dgm:t>
    </dgm:pt>
    <dgm:pt modelId="{23ADADAE-84B9-4FCA-B5E2-F38745622A27}" type="sibTrans" cxnId="{DC797B56-332B-4821-A7F1-D1E1ACEA95B8}">
      <dgm:prSet/>
      <dgm:spPr/>
      <dgm:t>
        <a:bodyPr/>
        <a:lstStyle/>
        <a:p>
          <a:endParaRPr lang="en-GB"/>
        </a:p>
      </dgm:t>
    </dgm:pt>
    <dgm:pt modelId="{A93570FC-1184-4CCD-B4A3-36F85BBD8397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Policy</a:t>
          </a:r>
          <a:endParaRPr lang="en-GB" sz="1200" dirty="0">
            <a:solidFill>
              <a:schemeClr val="tx1"/>
            </a:solidFill>
          </a:endParaRPr>
        </a:p>
      </dgm:t>
    </dgm:pt>
    <dgm:pt modelId="{C0D7FB60-AE77-4E94-800B-EF56D29DFA3E}" type="parTrans" cxnId="{51163942-AD5B-4AC5-AB41-527149719497}">
      <dgm:prSet/>
      <dgm:spPr/>
      <dgm:t>
        <a:bodyPr/>
        <a:lstStyle/>
        <a:p>
          <a:endParaRPr lang="en-GB"/>
        </a:p>
      </dgm:t>
    </dgm:pt>
    <dgm:pt modelId="{1B61F05D-A7FB-4F6B-B881-1114BF7DDC65}" type="sibTrans" cxnId="{51163942-AD5B-4AC5-AB41-527149719497}">
      <dgm:prSet/>
      <dgm:spPr/>
      <dgm:t>
        <a:bodyPr/>
        <a:lstStyle/>
        <a:p>
          <a:endParaRPr lang="en-GB"/>
        </a:p>
      </dgm:t>
    </dgm:pt>
    <dgm:pt modelId="{99A4F4CB-3DF6-46F7-B1F2-ACE4E0767C5F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Reward</a:t>
          </a:r>
          <a:endParaRPr lang="en-GB" sz="1200" dirty="0">
            <a:solidFill>
              <a:schemeClr val="tx1"/>
            </a:solidFill>
          </a:endParaRPr>
        </a:p>
      </dgm:t>
    </dgm:pt>
    <dgm:pt modelId="{75CDD670-1306-4652-859C-834B106CF48D}" type="parTrans" cxnId="{934C6CBF-5010-4BE6-82E3-8E838860DB51}">
      <dgm:prSet/>
      <dgm:spPr/>
      <dgm:t>
        <a:bodyPr/>
        <a:lstStyle/>
        <a:p>
          <a:endParaRPr lang="en-GB"/>
        </a:p>
      </dgm:t>
    </dgm:pt>
    <dgm:pt modelId="{5880EE34-862D-4199-B60A-E0EADFB06D54}" type="sibTrans" cxnId="{934C6CBF-5010-4BE6-82E3-8E838860DB51}">
      <dgm:prSet/>
      <dgm:spPr/>
      <dgm:t>
        <a:bodyPr/>
        <a:lstStyle/>
        <a:p>
          <a:endParaRPr lang="en-GB"/>
        </a:p>
      </dgm:t>
    </dgm:pt>
    <dgm:pt modelId="{259455FA-6F33-4E3A-9716-FB77BAF3A8C5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Strategy</a:t>
          </a:r>
          <a:endParaRPr lang="en-GB" sz="1200" dirty="0">
            <a:solidFill>
              <a:schemeClr val="tx1"/>
            </a:solidFill>
          </a:endParaRPr>
        </a:p>
      </dgm:t>
    </dgm:pt>
    <dgm:pt modelId="{3FF7990B-4467-4B51-8B0C-F0FFE1B5F073}" type="parTrans" cxnId="{C4E58545-9409-4873-A747-1C475BE732D5}">
      <dgm:prSet/>
      <dgm:spPr/>
      <dgm:t>
        <a:bodyPr/>
        <a:lstStyle/>
        <a:p>
          <a:endParaRPr lang="en-GB"/>
        </a:p>
      </dgm:t>
    </dgm:pt>
    <dgm:pt modelId="{3893F302-A911-41D7-A5B6-DA68179739BB}" type="sibTrans" cxnId="{C4E58545-9409-4873-A747-1C475BE732D5}">
      <dgm:prSet/>
      <dgm:spPr/>
      <dgm:t>
        <a:bodyPr/>
        <a:lstStyle/>
        <a:p>
          <a:endParaRPr lang="en-GB"/>
        </a:p>
      </dgm:t>
    </dgm:pt>
    <dgm:pt modelId="{634C45CF-C68C-40D2-A890-61D6582F4BAC}">
      <dgm:prSet custT="1"/>
      <dgm:spPr/>
      <dgm:t>
        <a:bodyPr/>
        <a:lstStyle/>
        <a:p>
          <a:r>
            <a:rPr lang="en-GB" sz="1200" dirty="0" smtClean="0">
              <a:solidFill>
                <a:schemeClr val="tx1"/>
              </a:solidFill>
            </a:rPr>
            <a:t>Engagement</a:t>
          </a:r>
          <a:endParaRPr lang="en-GB" sz="1200" dirty="0">
            <a:solidFill>
              <a:schemeClr val="tx1"/>
            </a:solidFill>
          </a:endParaRPr>
        </a:p>
      </dgm:t>
    </dgm:pt>
    <dgm:pt modelId="{055277F9-6A71-4DDA-BAC0-6F0233782D52}" type="parTrans" cxnId="{F5BC816E-E43C-4B04-BD77-62C9E11021B7}">
      <dgm:prSet/>
      <dgm:spPr/>
      <dgm:t>
        <a:bodyPr/>
        <a:lstStyle/>
        <a:p>
          <a:endParaRPr lang="en-GB"/>
        </a:p>
      </dgm:t>
    </dgm:pt>
    <dgm:pt modelId="{289A6D14-1871-4A49-830E-9AD46189A8B4}" type="sibTrans" cxnId="{F5BC816E-E43C-4B04-BD77-62C9E11021B7}">
      <dgm:prSet/>
      <dgm:spPr/>
      <dgm:t>
        <a:bodyPr/>
        <a:lstStyle/>
        <a:p>
          <a:endParaRPr lang="en-GB"/>
        </a:p>
      </dgm:t>
    </dgm:pt>
    <dgm:pt modelId="{C9DE71FE-7FE6-40BD-9768-D6ABEB0E3EF8}" type="pres">
      <dgm:prSet presAssocID="{224B874D-A4B4-49D6-AF4A-F3AC8894D9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E7CABF6-4445-4E37-B57A-FB58E8AD5463}" type="pres">
      <dgm:prSet presAssocID="{AFDB09A1-225E-4759-A92C-C50C4C6FEFF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79B77FBD-9421-48ED-A551-368EA7FC9007}" type="pres">
      <dgm:prSet presAssocID="{AFDB09A1-225E-4759-A92C-C50C4C6FEFF4}" presName="rootComposite1" presStyleCnt="0"/>
      <dgm:spPr/>
      <dgm:t>
        <a:bodyPr/>
        <a:lstStyle/>
        <a:p>
          <a:endParaRPr lang="en-GB"/>
        </a:p>
      </dgm:t>
    </dgm:pt>
    <dgm:pt modelId="{56795C3C-1E9C-4FAD-95F7-E8207ACC21C4}" type="pres">
      <dgm:prSet presAssocID="{AFDB09A1-225E-4759-A92C-C50C4C6FEFF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2432A5-D2FA-4F80-B908-289E065641A7}" type="pres">
      <dgm:prSet presAssocID="{AFDB09A1-225E-4759-A92C-C50C4C6FEFF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5D9A945F-F5EE-439F-9BC0-7F56C999F3B1}" type="pres">
      <dgm:prSet presAssocID="{AFDB09A1-225E-4759-A92C-C50C4C6FEFF4}" presName="hierChild2" presStyleCnt="0"/>
      <dgm:spPr/>
      <dgm:t>
        <a:bodyPr/>
        <a:lstStyle/>
        <a:p>
          <a:endParaRPr lang="en-GB"/>
        </a:p>
      </dgm:t>
    </dgm:pt>
    <dgm:pt modelId="{FB503DBC-6917-474E-A8C7-D2A303B00FBA}" type="pres">
      <dgm:prSet presAssocID="{FEA8ABEA-5DAD-499A-BF16-F6189546AE16}" presName="Name37" presStyleLbl="parChTrans1D2" presStyleIdx="0" presStyleCnt="7"/>
      <dgm:spPr/>
      <dgm:t>
        <a:bodyPr/>
        <a:lstStyle/>
        <a:p>
          <a:endParaRPr lang="en-GB"/>
        </a:p>
      </dgm:t>
    </dgm:pt>
    <dgm:pt modelId="{917F873A-624D-428E-B2E5-72373046A156}" type="pres">
      <dgm:prSet presAssocID="{939CF173-45B8-40F6-9198-887A1A4A1AB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94E698B2-68CE-4609-AC46-028225800310}" type="pres">
      <dgm:prSet presAssocID="{939CF173-45B8-40F6-9198-887A1A4A1ABB}" presName="rootComposite" presStyleCnt="0"/>
      <dgm:spPr/>
      <dgm:t>
        <a:bodyPr/>
        <a:lstStyle/>
        <a:p>
          <a:endParaRPr lang="en-GB"/>
        </a:p>
      </dgm:t>
    </dgm:pt>
    <dgm:pt modelId="{4AAC0B4A-366A-48C3-BD2A-57AC093D7928}" type="pres">
      <dgm:prSet presAssocID="{939CF173-45B8-40F6-9198-887A1A4A1ABB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5C683F-D88C-472A-A492-FCA43C9ADB38}" type="pres">
      <dgm:prSet presAssocID="{939CF173-45B8-40F6-9198-887A1A4A1ABB}" presName="rootConnector" presStyleLbl="node2" presStyleIdx="0" presStyleCnt="5"/>
      <dgm:spPr/>
      <dgm:t>
        <a:bodyPr/>
        <a:lstStyle/>
        <a:p>
          <a:endParaRPr lang="en-GB"/>
        </a:p>
      </dgm:t>
    </dgm:pt>
    <dgm:pt modelId="{A26776B5-8DD4-420A-8A28-2624F70678BB}" type="pres">
      <dgm:prSet presAssocID="{939CF173-45B8-40F6-9198-887A1A4A1ABB}" presName="hierChild4" presStyleCnt="0"/>
      <dgm:spPr/>
      <dgm:t>
        <a:bodyPr/>
        <a:lstStyle/>
        <a:p>
          <a:endParaRPr lang="en-GB"/>
        </a:p>
      </dgm:t>
    </dgm:pt>
    <dgm:pt modelId="{622BA3AA-27E9-45E2-B7F9-C182EBEF02B7}" type="pres">
      <dgm:prSet presAssocID="{939CF173-45B8-40F6-9198-887A1A4A1ABB}" presName="hierChild5" presStyleCnt="0"/>
      <dgm:spPr/>
      <dgm:t>
        <a:bodyPr/>
        <a:lstStyle/>
        <a:p>
          <a:endParaRPr lang="en-GB"/>
        </a:p>
      </dgm:t>
    </dgm:pt>
    <dgm:pt modelId="{B0D02C6C-EAB0-4E86-855C-F6A04A514EF7}" type="pres">
      <dgm:prSet presAssocID="{2B364B23-3364-4C11-A9CB-1936DDD3968B}" presName="Name37" presStyleLbl="parChTrans1D2" presStyleIdx="1" presStyleCnt="7"/>
      <dgm:spPr/>
      <dgm:t>
        <a:bodyPr/>
        <a:lstStyle/>
        <a:p>
          <a:endParaRPr lang="en-GB"/>
        </a:p>
      </dgm:t>
    </dgm:pt>
    <dgm:pt modelId="{4D748897-4FAB-4906-9459-4CA72215CE4B}" type="pres">
      <dgm:prSet presAssocID="{9DC64505-ADB5-4937-A57E-0FC903E09F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891AE5CB-08D8-44A2-9651-5CCB40281944}" type="pres">
      <dgm:prSet presAssocID="{9DC64505-ADB5-4937-A57E-0FC903E09F97}" presName="rootComposite" presStyleCnt="0"/>
      <dgm:spPr/>
      <dgm:t>
        <a:bodyPr/>
        <a:lstStyle/>
        <a:p>
          <a:endParaRPr lang="en-GB"/>
        </a:p>
      </dgm:t>
    </dgm:pt>
    <dgm:pt modelId="{C645C59D-608A-44DC-BFA3-2C8CEE23A91B}" type="pres">
      <dgm:prSet presAssocID="{9DC64505-ADB5-4937-A57E-0FC903E09F9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A09D20-5928-48E4-B7FA-869D36DFC7CA}" type="pres">
      <dgm:prSet presAssocID="{9DC64505-ADB5-4937-A57E-0FC903E09F97}" presName="rootConnector" presStyleLbl="node2" presStyleIdx="1" presStyleCnt="5"/>
      <dgm:spPr/>
      <dgm:t>
        <a:bodyPr/>
        <a:lstStyle/>
        <a:p>
          <a:endParaRPr lang="en-GB"/>
        </a:p>
      </dgm:t>
    </dgm:pt>
    <dgm:pt modelId="{0B3B5D8F-C0FC-4DDA-8056-5FA4EB9C364D}" type="pres">
      <dgm:prSet presAssocID="{9DC64505-ADB5-4937-A57E-0FC903E09F97}" presName="hierChild4" presStyleCnt="0"/>
      <dgm:spPr/>
      <dgm:t>
        <a:bodyPr/>
        <a:lstStyle/>
        <a:p>
          <a:endParaRPr lang="en-GB"/>
        </a:p>
      </dgm:t>
    </dgm:pt>
    <dgm:pt modelId="{32728331-4968-41CE-B475-3EFFB7916EB3}" type="pres">
      <dgm:prSet presAssocID="{9DC64505-ADB5-4937-A57E-0FC903E09F97}" presName="hierChild5" presStyleCnt="0"/>
      <dgm:spPr/>
      <dgm:t>
        <a:bodyPr/>
        <a:lstStyle/>
        <a:p>
          <a:endParaRPr lang="en-GB"/>
        </a:p>
      </dgm:t>
    </dgm:pt>
    <dgm:pt modelId="{91F9F156-259D-4011-A71C-DDFD65052A90}" type="pres">
      <dgm:prSet presAssocID="{96D1E803-D5FE-4726-AFA1-F16BD1007BD9}" presName="Name37" presStyleLbl="parChTrans1D2" presStyleIdx="2" presStyleCnt="7"/>
      <dgm:spPr/>
      <dgm:t>
        <a:bodyPr/>
        <a:lstStyle/>
        <a:p>
          <a:endParaRPr lang="en-GB"/>
        </a:p>
      </dgm:t>
    </dgm:pt>
    <dgm:pt modelId="{750C5226-A6C4-421E-8EE9-06C555BB509D}" type="pres">
      <dgm:prSet presAssocID="{E5504069-930C-4B79-B944-74E89DAC10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BAD2EFFD-5544-4389-98EC-EEB86A2FF1CB}" type="pres">
      <dgm:prSet presAssocID="{E5504069-930C-4B79-B944-74E89DAC10EC}" presName="rootComposite" presStyleCnt="0"/>
      <dgm:spPr/>
      <dgm:t>
        <a:bodyPr/>
        <a:lstStyle/>
        <a:p>
          <a:endParaRPr lang="en-GB"/>
        </a:p>
      </dgm:t>
    </dgm:pt>
    <dgm:pt modelId="{89EF2208-8279-4BEB-B163-68DDC9AE0C77}" type="pres">
      <dgm:prSet presAssocID="{E5504069-930C-4B79-B944-74E89DAC10EC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DF04E8-2F08-4217-96E1-3B361908923E}" type="pres">
      <dgm:prSet presAssocID="{E5504069-930C-4B79-B944-74E89DAC10EC}" presName="rootConnector" presStyleLbl="node2" presStyleIdx="2" presStyleCnt="5"/>
      <dgm:spPr/>
      <dgm:t>
        <a:bodyPr/>
        <a:lstStyle/>
        <a:p>
          <a:endParaRPr lang="en-GB"/>
        </a:p>
      </dgm:t>
    </dgm:pt>
    <dgm:pt modelId="{0D1D7BEE-D595-4676-AFC8-BD03329A9186}" type="pres">
      <dgm:prSet presAssocID="{E5504069-930C-4B79-B944-74E89DAC10EC}" presName="hierChild4" presStyleCnt="0"/>
      <dgm:spPr/>
      <dgm:t>
        <a:bodyPr/>
        <a:lstStyle/>
        <a:p>
          <a:endParaRPr lang="en-GB"/>
        </a:p>
      </dgm:t>
    </dgm:pt>
    <dgm:pt modelId="{B790D7BD-6BE2-45C1-9940-B362FD36C51C}" type="pres">
      <dgm:prSet presAssocID="{E5504069-930C-4B79-B944-74E89DAC10EC}" presName="hierChild5" presStyleCnt="0"/>
      <dgm:spPr/>
      <dgm:t>
        <a:bodyPr/>
        <a:lstStyle/>
        <a:p>
          <a:endParaRPr lang="en-GB"/>
        </a:p>
      </dgm:t>
    </dgm:pt>
    <dgm:pt modelId="{BBCA3C43-7342-43EC-BFAF-4F79C99BCA73}" type="pres">
      <dgm:prSet presAssocID="{8478A36D-6C59-41CF-ADA8-5DFAF35B4F22}" presName="Name37" presStyleLbl="parChTrans1D2" presStyleIdx="3" presStyleCnt="7"/>
      <dgm:spPr/>
      <dgm:t>
        <a:bodyPr/>
        <a:lstStyle/>
        <a:p>
          <a:endParaRPr lang="en-GB"/>
        </a:p>
      </dgm:t>
    </dgm:pt>
    <dgm:pt modelId="{072E39ED-2238-4FD5-B5C2-61803230FE13}" type="pres">
      <dgm:prSet presAssocID="{B0D79D6E-CFC8-44F9-90F8-70A7FD64FB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A5F2648C-A3E7-4774-9A5D-AC3FFD1A866E}" type="pres">
      <dgm:prSet presAssocID="{B0D79D6E-CFC8-44F9-90F8-70A7FD64FB4F}" presName="rootComposite" presStyleCnt="0"/>
      <dgm:spPr/>
      <dgm:t>
        <a:bodyPr/>
        <a:lstStyle/>
        <a:p>
          <a:endParaRPr lang="en-GB"/>
        </a:p>
      </dgm:t>
    </dgm:pt>
    <dgm:pt modelId="{E21160F3-B047-402A-AD01-84676A0F8E7F}" type="pres">
      <dgm:prSet presAssocID="{B0D79D6E-CFC8-44F9-90F8-70A7FD64FB4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C0B4F1F-3A3D-497C-B13C-3393DC6D465B}" type="pres">
      <dgm:prSet presAssocID="{B0D79D6E-CFC8-44F9-90F8-70A7FD64FB4F}" presName="rootConnector" presStyleLbl="node2" presStyleIdx="3" presStyleCnt="5"/>
      <dgm:spPr/>
      <dgm:t>
        <a:bodyPr/>
        <a:lstStyle/>
        <a:p>
          <a:endParaRPr lang="en-GB"/>
        </a:p>
      </dgm:t>
    </dgm:pt>
    <dgm:pt modelId="{CF58A78E-DF0F-4941-9170-C84491EF9EC1}" type="pres">
      <dgm:prSet presAssocID="{B0D79D6E-CFC8-44F9-90F8-70A7FD64FB4F}" presName="hierChild4" presStyleCnt="0"/>
      <dgm:spPr/>
      <dgm:t>
        <a:bodyPr/>
        <a:lstStyle/>
        <a:p>
          <a:endParaRPr lang="en-GB"/>
        </a:p>
      </dgm:t>
    </dgm:pt>
    <dgm:pt modelId="{6651251C-7688-400C-8518-563CFCE05AC8}" type="pres">
      <dgm:prSet presAssocID="{B0D79D6E-CFC8-44F9-90F8-70A7FD64FB4F}" presName="hierChild5" presStyleCnt="0"/>
      <dgm:spPr/>
      <dgm:t>
        <a:bodyPr/>
        <a:lstStyle/>
        <a:p>
          <a:endParaRPr lang="en-GB"/>
        </a:p>
      </dgm:t>
    </dgm:pt>
    <dgm:pt modelId="{09D696C5-CE7A-4974-9D35-09209280928C}" type="pres">
      <dgm:prSet presAssocID="{73C05D52-9615-4383-924E-AB47DAA6C588}" presName="Name37" presStyleLbl="parChTrans1D2" presStyleIdx="4" presStyleCnt="7"/>
      <dgm:spPr/>
      <dgm:t>
        <a:bodyPr/>
        <a:lstStyle/>
        <a:p>
          <a:endParaRPr lang="en-GB"/>
        </a:p>
      </dgm:t>
    </dgm:pt>
    <dgm:pt modelId="{8BDDD1E9-3BF7-4EA9-A6AA-36DC5F2FFEC3}" type="pres">
      <dgm:prSet presAssocID="{9EF5E22C-360E-4F37-AA7D-9E897CC5F7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8683FA48-8881-4613-A808-C497F48B54B9}" type="pres">
      <dgm:prSet presAssocID="{9EF5E22C-360E-4F37-AA7D-9E897CC5F78E}" presName="rootComposite" presStyleCnt="0"/>
      <dgm:spPr/>
      <dgm:t>
        <a:bodyPr/>
        <a:lstStyle/>
        <a:p>
          <a:endParaRPr lang="en-GB"/>
        </a:p>
      </dgm:t>
    </dgm:pt>
    <dgm:pt modelId="{2617B04B-76B5-469B-AB63-DC8CDAC87C99}" type="pres">
      <dgm:prSet presAssocID="{9EF5E22C-360E-4F37-AA7D-9E897CC5F78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9AEF48-30D5-4416-AB16-6E03A17FC3F5}" type="pres">
      <dgm:prSet presAssocID="{9EF5E22C-360E-4F37-AA7D-9E897CC5F78E}" presName="rootConnector" presStyleLbl="node2" presStyleIdx="4" presStyleCnt="5"/>
      <dgm:spPr/>
      <dgm:t>
        <a:bodyPr/>
        <a:lstStyle/>
        <a:p>
          <a:endParaRPr lang="en-GB"/>
        </a:p>
      </dgm:t>
    </dgm:pt>
    <dgm:pt modelId="{A640E4C5-A74D-4210-8B70-2D70D0AAA9F3}" type="pres">
      <dgm:prSet presAssocID="{9EF5E22C-360E-4F37-AA7D-9E897CC5F78E}" presName="hierChild4" presStyleCnt="0"/>
      <dgm:spPr/>
      <dgm:t>
        <a:bodyPr/>
        <a:lstStyle/>
        <a:p>
          <a:endParaRPr lang="en-GB"/>
        </a:p>
      </dgm:t>
    </dgm:pt>
    <dgm:pt modelId="{2D87CDEE-87ED-4C9F-9F8C-C16FA608FF32}" type="pres">
      <dgm:prSet presAssocID="{9EF5E22C-360E-4F37-AA7D-9E897CC5F78E}" presName="hierChild5" presStyleCnt="0"/>
      <dgm:spPr/>
      <dgm:t>
        <a:bodyPr/>
        <a:lstStyle/>
        <a:p>
          <a:endParaRPr lang="en-GB"/>
        </a:p>
      </dgm:t>
    </dgm:pt>
    <dgm:pt modelId="{D802B9D6-138A-43D7-AF1C-A2AFD75D189B}" type="pres">
      <dgm:prSet presAssocID="{AFDB09A1-225E-4759-A92C-C50C4C6FEFF4}" presName="hierChild3" presStyleCnt="0"/>
      <dgm:spPr/>
      <dgm:t>
        <a:bodyPr/>
        <a:lstStyle/>
        <a:p>
          <a:endParaRPr lang="en-GB"/>
        </a:p>
      </dgm:t>
    </dgm:pt>
    <dgm:pt modelId="{679507EF-ED73-4FEF-B36E-32F8134479E9}" type="pres">
      <dgm:prSet presAssocID="{DF48B693-2458-4AA6-A5EE-4834F3949417}" presName="Name111" presStyleLbl="parChTrans1D2" presStyleIdx="5" presStyleCnt="7"/>
      <dgm:spPr/>
      <dgm:t>
        <a:bodyPr/>
        <a:lstStyle/>
        <a:p>
          <a:endParaRPr lang="en-GB"/>
        </a:p>
      </dgm:t>
    </dgm:pt>
    <dgm:pt modelId="{E725F49F-6FAD-45FC-8BE7-99DA6F5C0162}" type="pres">
      <dgm:prSet presAssocID="{F83BFE17-3752-4505-B4CF-7B6ADCE02AD8}" presName="hierRoot3" presStyleCnt="0">
        <dgm:presLayoutVars>
          <dgm:hierBranch val="hang"/>
        </dgm:presLayoutVars>
      </dgm:prSet>
      <dgm:spPr/>
      <dgm:t>
        <a:bodyPr/>
        <a:lstStyle/>
        <a:p>
          <a:endParaRPr lang="en-GB"/>
        </a:p>
      </dgm:t>
    </dgm:pt>
    <dgm:pt modelId="{E6F32252-4721-4355-B158-CCC4E044FC0C}" type="pres">
      <dgm:prSet presAssocID="{F83BFE17-3752-4505-B4CF-7B6ADCE02AD8}" presName="rootComposite3" presStyleCnt="0"/>
      <dgm:spPr/>
      <dgm:t>
        <a:bodyPr/>
        <a:lstStyle/>
        <a:p>
          <a:endParaRPr lang="en-GB"/>
        </a:p>
      </dgm:t>
    </dgm:pt>
    <dgm:pt modelId="{8ED08A3D-9242-46AB-B61C-45984D6AE617}" type="pres">
      <dgm:prSet presAssocID="{F83BFE17-3752-4505-B4CF-7B6ADCE02AD8}" presName="rootText3" presStyleLbl="asst1" presStyleIdx="0" presStyleCnt="2" custLinFactX="100000" custLinFactNeighborX="144992" custLinFactNeighborY="-4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13CF3F-20CE-4AB6-98CA-FE84F15F8F02}" type="pres">
      <dgm:prSet presAssocID="{F83BFE17-3752-4505-B4CF-7B6ADCE02AD8}" presName="rootConnector3" presStyleLbl="asst1" presStyleIdx="0" presStyleCnt="2"/>
      <dgm:spPr/>
      <dgm:t>
        <a:bodyPr/>
        <a:lstStyle/>
        <a:p>
          <a:endParaRPr lang="en-GB"/>
        </a:p>
      </dgm:t>
    </dgm:pt>
    <dgm:pt modelId="{E7D6D22A-5651-4D7E-8888-4529189657C8}" type="pres">
      <dgm:prSet presAssocID="{F83BFE17-3752-4505-B4CF-7B6ADCE02AD8}" presName="hierChild6" presStyleCnt="0"/>
      <dgm:spPr/>
      <dgm:t>
        <a:bodyPr/>
        <a:lstStyle/>
        <a:p>
          <a:endParaRPr lang="en-GB"/>
        </a:p>
      </dgm:t>
    </dgm:pt>
    <dgm:pt modelId="{CCC09B63-4A8E-4E09-9DB6-DCCED04920E9}" type="pres">
      <dgm:prSet presAssocID="{EDAB520D-D533-42B8-A605-D3E844D9FF2A}" presName="Name48" presStyleLbl="parChTrans1D3" presStyleIdx="0" presStyleCnt="8"/>
      <dgm:spPr/>
      <dgm:t>
        <a:bodyPr/>
        <a:lstStyle/>
        <a:p>
          <a:endParaRPr lang="en-GB"/>
        </a:p>
      </dgm:t>
    </dgm:pt>
    <dgm:pt modelId="{BB823DF6-F288-4F4C-9E60-D55A6D507B47}" type="pres">
      <dgm:prSet presAssocID="{BCDA77C5-B974-436A-B139-CF4366976E88}" presName="hierRoot2" presStyleCnt="0">
        <dgm:presLayoutVars>
          <dgm:hierBranch val="l"/>
        </dgm:presLayoutVars>
      </dgm:prSet>
      <dgm:spPr/>
      <dgm:t>
        <a:bodyPr/>
        <a:lstStyle/>
        <a:p>
          <a:endParaRPr lang="en-GB"/>
        </a:p>
      </dgm:t>
    </dgm:pt>
    <dgm:pt modelId="{8D7B6FB0-4985-4A18-9AF4-95F1A01E8D8E}" type="pres">
      <dgm:prSet presAssocID="{BCDA77C5-B974-436A-B139-CF4366976E88}" presName="rootComposite" presStyleCnt="0"/>
      <dgm:spPr/>
      <dgm:t>
        <a:bodyPr/>
        <a:lstStyle/>
        <a:p>
          <a:endParaRPr lang="en-GB"/>
        </a:p>
      </dgm:t>
    </dgm:pt>
    <dgm:pt modelId="{C329D042-A1BB-47E8-A6DC-1C5FCC168602}" type="pres">
      <dgm:prSet presAssocID="{BCDA77C5-B974-436A-B139-CF4366976E88}" presName="rootText" presStyleLbl="node3" presStyleIdx="0" presStyleCnt="8" custLinFactX="100000" custLinFactNeighborX="144992" custLinFactNeighborY="-4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4584D75-FFC6-49D1-97A4-00D77248D096}" type="pres">
      <dgm:prSet presAssocID="{BCDA77C5-B974-436A-B139-CF4366976E88}" presName="rootConnector" presStyleLbl="node3" presStyleIdx="0" presStyleCnt="8"/>
      <dgm:spPr/>
      <dgm:t>
        <a:bodyPr/>
        <a:lstStyle/>
        <a:p>
          <a:endParaRPr lang="en-GB"/>
        </a:p>
      </dgm:t>
    </dgm:pt>
    <dgm:pt modelId="{608EDCA9-89EC-4659-ADF1-F1E2E4DB6AF4}" type="pres">
      <dgm:prSet presAssocID="{BCDA77C5-B974-436A-B139-CF4366976E88}" presName="hierChild4" presStyleCnt="0"/>
      <dgm:spPr/>
      <dgm:t>
        <a:bodyPr/>
        <a:lstStyle/>
        <a:p>
          <a:endParaRPr lang="en-GB"/>
        </a:p>
      </dgm:t>
    </dgm:pt>
    <dgm:pt modelId="{8F3A681A-1EDF-4BA1-8995-8AEE8D6BCC35}" type="pres">
      <dgm:prSet presAssocID="{BCDA77C5-B974-436A-B139-CF4366976E88}" presName="hierChild5" presStyleCnt="0"/>
      <dgm:spPr/>
      <dgm:t>
        <a:bodyPr/>
        <a:lstStyle/>
        <a:p>
          <a:endParaRPr lang="en-GB"/>
        </a:p>
      </dgm:t>
    </dgm:pt>
    <dgm:pt modelId="{064B84E6-39F0-4913-A767-DF3C42B61086}" type="pres">
      <dgm:prSet presAssocID="{C0D7FB60-AE77-4E94-800B-EF56D29DFA3E}" presName="Name48" presStyleLbl="parChTrans1D3" presStyleIdx="1" presStyleCnt="8"/>
      <dgm:spPr/>
      <dgm:t>
        <a:bodyPr/>
        <a:lstStyle/>
        <a:p>
          <a:endParaRPr lang="en-GB"/>
        </a:p>
      </dgm:t>
    </dgm:pt>
    <dgm:pt modelId="{A1E9194D-E828-46A1-A4B1-7BA8A233F166}" type="pres">
      <dgm:prSet presAssocID="{A93570FC-1184-4CCD-B4A3-36F85BBD8397}" presName="hierRoot2" presStyleCnt="0">
        <dgm:presLayoutVars>
          <dgm:hierBranch val="l"/>
        </dgm:presLayoutVars>
      </dgm:prSet>
      <dgm:spPr/>
      <dgm:t>
        <a:bodyPr/>
        <a:lstStyle/>
        <a:p>
          <a:endParaRPr lang="en-GB"/>
        </a:p>
      </dgm:t>
    </dgm:pt>
    <dgm:pt modelId="{3FC488FE-7EB8-4243-9924-C154408D609E}" type="pres">
      <dgm:prSet presAssocID="{A93570FC-1184-4CCD-B4A3-36F85BBD8397}" presName="rootComposite" presStyleCnt="0"/>
      <dgm:spPr/>
      <dgm:t>
        <a:bodyPr/>
        <a:lstStyle/>
        <a:p>
          <a:endParaRPr lang="en-GB"/>
        </a:p>
      </dgm:t>
    </dgm:pt>
    <dgm:pt modelId="{455286BC-E395-4895-8BBA-B1687C264F9F}" type="pres">
      <dgm:prSet presAssocID="{A93570FC-1184-4CCD-B4A3-36F85BBD8397}" presName="rootText" presStyleLbl="node3" presStyleIdx="1" presStyleCnt="8" custLinFactX="100000" custLinFactNeighborX="144992" custLinFactNeighborY="-4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963DAA-60B2-4D13-B8F3-7EAF07DFB5FF}" type="pres">
      <dgm:prSet presAssocID="{A93570FC-1184-4CCD-B4A3-36F85BBD8397}" presName="rootConnector" presStyleLbl="node3" presStyleIdx="1" presStyleCnt="8"/>
      <dgm:spPr/>
      <dgm:t>
        <a:bodyPr/>
        <a:lstStyle/>
        <a:p>
          <a:endParaRPr lang="en-GB"/>
        </a:p>
      </dgm:t>
    </dgm:pt>
    <dgm:pt modelId="{F4EC2EAD-E2D6-4A95-8F7D-A5DA8D87D1FE}" type="pres">
      <dgm:prSet presAssocID="{A93570FC-1184-4CCD-B4A3-36F85BBD8397}" presName="hierChild4" presStyleCnt="0"/>
      <dgm:spPr/>
      <dgm:t>
        <a:bodyPr/>
        <a:lstStyle/>
        <a:p>
          <a:endParaRPr lang="en-GB"/>
        </a:p>
      </dgm:t>
    </dgm:pt>
    <dgm:pt modelId="{1BD55E3F-7E24-4844-9E12-0C7B10A866DC}" type="pres">
      <dgm:prSet presAssocID="{A93570FC-1184-4CCD-B4A3-36F85BBD8397}" presName="hierChild5" presStyleCnt="0"/>
      <dgm:spPr/>
      <dgm:t>
        <a:bodyPr/>
        <a:lstStyle/>
        <a:p>
          <a:endParaRPr lang="en-GB"/>
        </a:p>
      </dgm:t>
    </dgm:pt>
    <dgm:pt modelId="{FC97420C-FF09-4310-A62E-717D97BA4FDA}" type="pres">
      <dgm:prSet presAssocID="{3FF7990B-4467-4B51-8B0C-F0FFE1B5F073}" presName="Name48" presStyleLbl="parChTrans1D3" presStyleIdx="2" presStyleCnt="8"/>
      <dgm:spPr/>
      <dgm:t>
        <a:bodyPr/>
        <a:lstStyle/>
        <a:p>
          <a:endParaRPr lang="en-GB"/>
        </a:p>
      </dgm:t>
    </dgm:pt>
    <dgm:pt modelId="{5F7B5F9D-948B-4EF8-9B52-1EFA77BCD01C}" type="pres">
      <dgm:prSet presAssocID="{259455FA-6F33-4E3A-9716-FB77BAF3A8C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CB09EFEF-1C02-4837-A9CE-4359126AED39}" type="pres">
      <dgm:prSet presAssocID="{259455FA-6F33-4E3A-9716-FB77BAF3A8C5}" presName="rootComposite" presStyleCnt="0"/>
      <dgm:spPr/>
      <dgm:t>
        <a:bodyPr/>
        <a:lstStyle/>
        <a:p>
          <a:endParaRPr lang="en-GB"/>
        </a:p>
      </dgm:t>
    </dgm:pt>
    <dgm:pt modelId="{5260A880-C134-4571-BDE2-8E612FF51A1D}" type="pres">
      <dgm:prSet presAssocID="{259455FA-6F33-4E3A-9716-FB77BAF3A8C5}" presName="rootText" presStyleLbl="node3" presStyleIdx="2" presStyleCnt="8" custLinFactX="100000" custLinFactNeighborX="144992" custLinFactNeighborY="-4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D414441-43F4-429D-A32B-FD6540EDA54C}" type="pres">
      <dgm:prSet presAssocID="{259455FA-6F33-4E3A-9716-FB77BAF3A8C5}" presName="rootConnector" presStyleLbl="node3" presStyleIdx="2" presStyleCnt="8"/>
      <dgm:spPr/>
      <dgm:t>
        <a:bodyPr/>
        <a:lstStyle/>
        <a:p>
          <a:endParaRPr lang="en-GB"/>
        </a:p>
      </dgm:t>
    </dgm:pt>
    <dgm:pt modelId="{0CAB2569-EE1A-4D2E-94E2-CC81E7DD431E}" type="pres">
      <dgm:prSet presAssocID="{259455FA-6F33-4E3A-9716-FB77BAF3A8C5}" presName="hierChild4" presStyleCnt="0"/>
      <dgm:spPr/>
      <dgm:t>
        <a:bodyPr/>
        <a:lstStyle/>
        <a:p>
          <a:endParaRPr lang="en-GB"/>
        </a:p>
      </dgm:t>
    </dgm:pt>
    <dgm:pt modelId="{0485D8B4-D79B-482F-A2E5-501FCE58D831}" type="pres">
      <dgm:prSet presAssocID="{259455FA-6F33-4E3A-9716-FB77BAF3A8C5}" presName="hierChild5" presStyleCnt="0"/>
      <dgm:spPr/>
      <dgm:t>
        <a:bodyPr/>
        <a:lstStyle/>
        <a:p>
          <a:endParaRPr lang="en-GB"/>
        </a:p>
      </dgm:t>
    </dgm:pt>
    <dgm:pt modelId="{FD6EB4C5-A63B-4BD4-AFD0-144B0EE555DD}" type="pres">
      <dgm:prSet presAssocID="{75CDD670-1306-4652-859C-834B106CF48D}" presName="Name48" presStyleLbl="parChTrans1D3" presStyleIdx="3" presStyleCnt="8"/>
      <dgm:spPr/>
      <dgm:t>
        <a:bodyPr/>
        <a:lstStyle/>
        <a:p>
          <a:endParaRPr lang="en-GB"/>
        </a:p>
      </dgm:t>
    </dgm:pt>
    <dgm:pt modelId="{D2ECB70E-4FFE-48DD-9A48-058E652F314D}" type="pres">
      <dgm:prSet presAssocID="{99A4F4CB-3DF6-46F7-B1F2-ACE4E0767C5F}" presName="hierRoot2" presStyleCnt="0">
        <dgm:presLayoutVars>
          <dgm:hierBranch val="l"/>
        </dgm:presLayoutVars>
      </dgm:prSet>
      <dgm:spPr/>
      <dgm:t>
        <a:bodyPr/>
        <a:lstStyle/>
        <a:p>
          <a:endParaRPr lang="en-GB"/>
        </a:p>
      </dgm:t>
    </dgm:pt>
    <dgm:pt modelId="{9E3326B8-2D11-4E15-BA5E-D652F0D568CC}" type="pres">
      <dgm:prSet presAssocID="{99A4F4CB-3DF6-46F7-B1F2-ACE4E0767C5F}" presName="rootComposite" presStyleCnt="0"/>
      <dgm:spPr/>
      <dgm:t>
        <a:bodyPr/>
        <a:lstStyle/>
        <a:p>
          <a:endParaRPr lang="en-GB"/>
        </a:p>
      </dgm:t>
    </dgm:pt>
    <dgm:pt modelId="{C47C52E1-9D5A-45F2-8538-BFA0F469F0C8}" type="pres">
      <dgm:prSet presAssocID="{99A4F4CB-3DF6-46F7-B1F2-ACE4E0767C5F}" presName="rootText" presStyleLbl="node3" presStyleIdx="3" presStyleCnt="8" custLinFactX="100000" custLinFactNeighborX="144992" custLinFactNeighborY="-43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8CBC7F-082D-4B40-ADBA-083315177E86}" type="pres">
      <dgm:prSet presAssocID="{99A4F4CB-3DF6-46F7-B1F2-ACE4E0767C5F}" presName="rootConnector" presStyleLbl="node3" presStyleIdx="3" presStyleCnt="8"/>
      <dgm:spPr/>
      <dgm:t>
        <a:bodyPr/>
        <a:lstStyle/>
        <a:p>
          <a:endParaRPr lang="en-GB"/>
        </a:p>
      </dgm:t>
    </dgm:pt>
    <dgm:pt modelId="{1EDCFE76-B933-48D3-AA09-004E525A183A}" type="pres">
      <dgm:prSet presAssocID="{99A4F4CB-3DF6-46F7-B1F2-ACE4E0767C5F}" presName="hierChild4" presStyleCnt="0"/>
      <dgm:spPr/>
      <dgm:t>
        <a:bodyPr/>
        <a:lstStyle/>
        <a:p>
          <a:endParaRPr lang="en-GB"/>
        </a:p>
      </dgm:t>
    </dgm:pt>
    <dgm:pt modelId="{E87BC695-FCDE-48EC-B5D5-51134B644538}" type="pres">
      <dgm:prSet presAssocID="{99A4F4CB-3DF6-46F7-B1F2-ACE4E0767C5F}" presName="hierChild5" presStyleCnt="0"/>
      <dgm:spPr/>
      <dgm:t>
        <a:bodyPr/>
        <a:lstStyle/>
        <a:p>
          <a:endParaRPr lang="en-GB"/>
        </a:p>
      </dgm:t>
    </dgm:pt>
    <dgm:pt modelId="{FD7470D3-CB51-4E4D-933F-17753BAD91D5}" type="pres">
      <dgm:prSet presAssocID="{F83BFE17-3752-4505-B4CF-7B6ADCE02AD8}" presName="hierChild7" presStyleCnt="0"/>
      <dgm:spPr/>
      <dgm:t>
        <a:bodyPr/>
        <a:lstStyle/>
        <a:p>
          <a:endParaRPr lang="en-GB"/>
        </a:p>
      </dgm:t>
    </dgm:pt>
    <dgm:pt modelId="{D321D37A-0E94-4515-BA20-F523A3808B5B}" type="pres">
      <dgm:prSet presAssocID="{D0CEDF5A-375E-4A50-BA88-7901EFF7C5C7}" presName="Name111" presStyleLbl="parChTrans1D2" presStyleIdx="6" presStyleCnt="7"/>
      <dgm:spPr/>
      <dgm:t>
        <a:bodyPr/>
        <a:lstStyle/>
        <a:p>
          <a:endParaRPr lang="en-GB"/>
        </a:p>
      </dgm:t>
    </dgm:pt>
    <dgm:pt modelId="{8FE6A632-28B3-462D-A53F-22ED4A610B40}" type="pres">
      <dgm:prSet presAssocID="{D264C8B4-B0CB-4A72-A45E-747DFB09E698}" presName="hierRoot3" presStyleCnt="0">
        <dgm:presLayoutVars>
          <dgm:hierBranch val="hang"/>
        </dgm:presLayoutVars>
      </dgm:prSet>
      <dgm:spPr/>
      <dgm:t>
        <a:bodyPr/>
        <a:lstStyle/>
        <a:p>
          <a:endParaRPr lang="en-GB"/>
        </a:p>
      </dgm:t>
    </dgm:pt>
    <dgm:pt modelId="{A110240A-740A-4F30-BE16-842832AC8CD3}" type="pres">
      <dgm:prSet presAssocID="{D264C8B4-B0CB-4A72-A45E-747DFB09E698}" presName="rootComposite3" presStyleCnt="0"/>
      <dgm:spPr/>
      <dgm:t>
        <a:bodyPr/>
        <a:lstStyle/>
        <a:p>
          <a:endParaRPr lang="en-GB"/>
        </a:p>
      </dgm:t>
    </dgm:pt>
    <dgm:pt modelId="{5C1F498C-7F68-4AFD-9971-E85F49A3C12E}" type="pres">
      <dgm:prSet presAssocID="{D264C8B4-B0CB-4A72-A45E-747DFB09E698}" presName="rootText3" presStyleLbl="asst1" presStyleIdx="1" presStyleCnt="2" custLinFactX="-100000" custLinFactNeighborX="-150389" custLinFactNeighborY="-26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5EFDE6-FA54-4D23-B571-93E5A40A1A0B}" type="pres">
      <dgm:prSet presAssocID="{D264C8B4-B0CB-4A72-A45E-747DFB09E698}" presName="rootConnector3" presStyleLbl="asst1" presStyleIdx="1" presStyleCnt="2"/>
      <dgm:spPr/>
      <dgm:t>
        <a:bodyPr/>
        <a:lstStyle/>
        <a:p>
          <a:endParaRPr lang="en-GB"/>
        </a:p>
      </dgm:t>
    </dgm:pt>
    <dgm:pt modelId="{A9367A1C-E041-4548-8BB1-E8DF017B4DC0}" type="pres">
      <dgm:prSet presAssocID="{D264C8B4-B0CB-4A72-A45E-747DFB09E698}" presName="hierChild6" presStyleCnt="0"/>
      <dgm:spPr/>
      <dgm:t>
        <a:bodyPr/>
        <a:lstStyle/>
        <a:p>
          <a:endParaRPr lang="en-GB"/>
        </a:p>
      </dgm:t>
    </dgm:pt>
    <dgm:pt modelId="{782ADE37-1346-4E2C-A2CE-5464AF167EF3}" type="pres">
      <dgm:prSet presAssocID="{7336ADC5-63C3-4DCE-A6DD-DF9C5BC43103}" presName="Name48" presStyleLbl="parChTrans1D3" presStyleIdx="4" presStyleCnt="8"/>
      <dgm:spPr/>
      <dgm:t>
        <a:bodyPr/>
        <a:lstStyle/>
        <a:p>
          <a:endParaRPr lang="en-GB"/>
        </a:p>
      </dgm:t>
    </dgm:pt>
    <dgm:pt modelId="{AED39919-B898-46EA-9971-EBB289DCC5BC}" type="pres">
      <dgm:prSet presAssocID="{5108E7B9-3CE0-4825-B065-6D8F44C6E9D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196DD718-04D3-4DF4-806F-0BEABF8E2046}" type="pres">
      <dgm:prSet presAssocID="{5108E7B9-3CE0-4825-B065-6D8F44C6E9DB}" presName="rootComposite" presStyleCnt="0"/>
      <dgm:spPr/>
      <dgm:t>
        <a:bodyPr/>
        <a:lstStyle/>
        <a:p>
          <a:endParaRPr lang="en-GB"/>
        </a:p>
      </dgm:t>
    </dgm:pt>
    <dgm:pt modelId="{28BB2040-70C4-4E31-8B9B-E0A5D13F9249}" type="pres">
      <dgm:prSet presAssocID="{5108E7B9-3CE0-4825-B065-6D8F44C6E9DB}" presName="rootText" presStyleLbl="node3" presStyleIdx="4" presStyleCnt="8" custLinFactX="-100000" custLinFactNeighborX="-150389" custLinFactNeighborY="-26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1BA76B-4A7C-459F-9C59-ACE0D2B76B60}" type="pres">
      <dgm:prSet presAssocID="{5108E7B9-3CE0-4825-B065-6D8F44C6E9DB}" presName="rootConnector" presStyleLbl="node3" presStyleIdx="4" presStyleCnt="8"/>
      <dgm:spPr/>
      <dgm:t>
        <a:bodyPr/>
        <a:lstStyle/>
        <a:p>
          <a:endParaRPr lang="en-GB"/>
        </a:p>
      </dgm:t>
    </dgm:pt>
    <dgm:pt modelId="{CB4B37D2-AD72-4287-AE02-9A03DF76291C}" type="pres">
      <dgm:prSet presAssocID="{5108E7B9-3CE0-4825-B065-6D8F44C6E9DB}" presName="hierChild4" presStyleCnt="0"/>
      <dgm:spPr/>
      <dgm:t>
        <a:bodyPr/>
        <a:lstStyle/>
        <a:p>
          <a:endParaRPr lang="en-GB"/>
        </a:p>
      </dgm:t>
    </dgm:pt>
    <dgm:pt modelId="{A8629C1B-2FA3-4115-B16E-4F457D95E8D6}" type="pres">
      <dgm:prSet presAssocID="{5108E7B9-3CE0-4825-B065-6D8F44C6E9DB}" presName="hierChild5" presStyleCnt="0"/>
      <dgm:spPr/>
      <dgm:t>
        <a:bodyPr/>
        <a:lstStyle/>
        <a:p>
          <a:endParaRPr lang="en-GB"/>
        </a:p>
      </dgm:t>
    </dgm:pt>
    <dgm:pt modelId="{9174F429-C646-4CF2-BB3B-B63B37C75AB4}" type="pres">
      <dgm:prSet presAssocID="{88F714A0-DA9D-4A2C-8A41-94D48C79A5E0}" presName="Name48" presStyleLbl="parChTrans1D3" presStyleIdx="5" presStyleCnt="8"/>
      <dgm:spPr/>
      <dgm:t>
        <a:bodyPr/>
        <a:lstStyle/>
        <a:p>
          <a:endParaRPr lang="en-GB"/>
        </a:p>
      </dgm:t>
    </dgm:pt>
    <dgm:pt modelId="{2E3459D1-0786-4212-88AC-DBA346FEB981}" type="pres">
      <dgm:prSet presAssocID="{16916FC7-919D-46AE-88B8-F1530CEC63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231C9194-CCCC-43E4-A63B-5475904A736D}" type="pres">
      <dgm:prSet presAssocID="{16916FC7-919D-46AE-88B8-F1530CEC6369}" presName="rootComposite" presStyleCnt="0"/>
      <dgm:spPr/>
      <dgm:t>
        <a:bodyPr/>
        <a:lstStyle/>
        <a:p>
          <a:endParaRPr lang="en-GB"/>
        </a:p>
      </dgm:t>
    </dgm:pt>
    <dgm:pt modelId="{76F85296-DF42-4D63-9A47-A672C06133A8}" type="pres">
      <dgm:prSet presAssocID="{16916FC7-919D-46AE-88B8-F1530CEC6369}" presName="rootText" presStyleLbl="node3" presStyleIdx="5" presStyleCnt="8" custLinFactX="-100000" custLinFactNeighborX="-150389" custLinFactNeighborY="-26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40BF2D-AEF8-495E-9390-9FC7010EE06C}" type="pres">
      <dgm:prSet presAssocID="{16916FC7-919D-46AE-88B8-F1530CEC6369}" presName="rootConnector" presStyleLbl="node3" presStyleIdx="5" presStyleCnt="8"/>
      <dgm:spPr/>
      <dgm:t>
        <a:bodyPr/>
        <a:lstStyle/>
        <a:p>
          <a:endParaRPr lang="en-GB"/>
        </a:p>
      </dgm:t>
    </dgm:pt>
    <dgm:pt modelId="{E267124D-0EB4-46D9-AF8B-D0AB80B50075}" type="pres">
      <dgm:prSet presAssocID="{16916FC7-919D-46AE-88B8-F1530CEC6369}" presName="hierChild4" presStyleCnt="0"/>
      <dgm:spPr/>
      <dgm:t>
        <a:bodyPr/>
        <a:lstStyle/>
        <a:p>
          <a:endParaRPr lang="en-GB"/>
        </a:p>
      </dgm:t>
    </dgm:pt>
    <dgm:pt modelId="{7B182E6B-5834-4D59-9EF4-3D4EE7A6387C}" type="pres">
      <dgm:prSet presAssocID="{16916FC7-919D-46AE-88B8-F1530CEC6369}" presName="hierChild5" presStyleCnt="0"/>
      <dgm:spPr/>
      <dgm:t>
        <a:bodyPr/>
        <a:lstStyle/>
        <a:p>
          <a:endParaRPr lang="en-GB"/>
        </a:p>
      </dgm:t>
    </dgm:pt>
    <dgm:pt modelId="{C7C69C25-4B9C-4624-AFF2-9E0467935A11}" type="pres">
      <dgm:prSet presAssocID="{055277F9-6A71-4DDA-BAC0-6F0233782D52}" presName="Name48" presStyleLbl="parChTrans1D3" presStyleIdx="6" presStyleCnt="8"/>
      <dgm:spPr/>
      <dgm:t>
        <a:bodyPr/>
        <a:lstStyle/>
        <a:p>
          <a:endParaRPr lang="en-GB"/>
        </a:p>
      </dgm:t>
    </dgm:pt>
    <dgm:pt modelId="{B8008900-7806-42BF-9895-5EEB33BAE488}" type="pres">
      <dgm:prSet presAssocID="{634C45CF-C68C-40D2-A890-61D6582F4B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F7352DB0-CD1D-4CDA-B9EE-5A587EDD55C4}" type="pres">
      <dgm:prSet presAssocID="{634C45CF-C68C-40D2-A890-61D6582F4BAC}" presName="rootComposite" presStyleCnt="0"/>
      <dgm:spPr/>
      <dgm:t>
        <a:bodyPr/>
        <a:lstStyle/>
        <a:p>
          <a:endParaRPr lang="en-GB"/>
        </a:p>
      </dgm:t>
    </dgm:pt>
    <dgm:pt modelId="{1F80D434-1006-4F1C-9D6C-167EA739D08D}" type="pres">
      <dgm:prSet presAssocID="{634C45CF-C68C-40D2-A890-61D6582F4BAC}" presName="rootText" presStyleLbl="node3" presStyleIdx="6" presStyleCnt="8" custLinFactX="-100000" custLinFactNeighborX="-150389" custLinFactNeighborY="-26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501D37A-416A-425C-A4C1-DDA627B32FB3}" type="pres">
      <dgm:prSet presAssocID="{634C45CF-C68C-40D2-A890-61D6582F4BAC}" presName="rootConnector" presStyleLbl="node3" presStyleIdx="6" presStyleCnt="8"/>
      <dgm:spPr/>
      <dgm:t>
        <a:bodyPr/>
        <a:lstStyle/>
        <a:p>
          <a:endParaRPr lang="en-GB"/>
        </a:p>
      </dgm:t>
    </dgm:pt>
    <dgm:pt modelId="{F32C0D0B-9BAD-43CB-8223-DCBFFE3A4882}" type="pres">
      <dgm:prSet presAssocID="{634C45CF-C68C-40D2-A890-61D6582F4BAC}" presName="hierChild4" presStyleCnt="0"/>
      <dgm:spPr/>
      <dgm:t>
        <a:bodyPr/>
        <a:lstStyle/>
        <a:p>
          <a:endParaRPr lang="en-GB"/>
        </a:p>
      </dgm:t>
    </dgm:pt>
    <dgm:pt modelId="{0204140F-7E68-4E02-A79A-7CD7DC2FA8CE}" type="pres">
      <dgm:prSet presAssocID="{634C45CF-C68C-40D2-A890-61D6582F4BAC}" presName="hierChild5" presStyleCnt="0"/>
      <dgm:spPr/>
      <dgm:t>
        <a:bodyPr/>
        <a:lstStyle/>
        <a:p>
          <a:endParaRPr lang="en-GB"/>
        </a:p>
      </dgm:t>
    </dgm:pt>
    <dgm:pt modelId="{CCF596D6-07CE-407A-9275-21E218D0EF62}" type="pres">
      <dgm:prSet presAssocID="{ED63A955-B5B0-4F30-8B53-91496A6063D9}" presName="Name48" presStyleLbl="parChTrans1D3" presStyleIdx="7" presStyleCnt="8"/>
      <dgm:spPr/>
      <dgm:t>
        <a:bodyPr/>
        <a:lstStyle/>
        <a:p>
          <a:endParaRPr lang="en-GB"/>
        </a:p>
      </dgm:t>
    </dgm:pt>
    <dgm:pt modelId="{A95DD333-67DD-46B8-8AF3-6CEF087D533C}" type="pres">
      <dgm:prSet presAssocID="{F84F56E3-FF10-4292-81E2-CF1AA5C2FA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GB"/>
        </a:p>
      </dgm:t>
    </dgm:pt>
    <dgm:pt modelId="{9F36235D-61BA-4ED7-9164-22EDCA9A7A2D}" type="pres">
      <dgm:prSet presAssocID="{F84F56E3-FF10-4292-81E2-CF1AA5C2FAA6}" presName="rootComposite" presStyleCnt="0"/>
      <dgm:spPr/>
      <dgm:t>
        <a:bodyPr/>
        <a:lstStyle/>
        <a:p>
          <a:endParaRPr lang="en-GB"/>
        </a:p>
      </dgm:t>
    </dgm:pt>
    <dgm:pt modelId="{F08B7CC0-DE49-42B4-8715-641DB50E5600}" type="pres">
      <dgm:prSet presAssocID="{F84F56E3-FF10-4292-81E2-CF1AA5C2FAA6}" presName="rootText" presStyleLbl="node3" presStyleIdx="7" presStyleCnt="8" custLinFactX="-100000" custLinFactNeighborX="-150389" custLinFactNeighborY="-26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9C2F9C-CAA9-4094-8099-E3FF0D6B1DA8}" type="pres">
      <dgm:prSet presAssocID="{F84F56E3-FF10-4292-81E2-CF1AA5C2FAA6}" presName="rootConnector" presStyleLbl="node3" presStyleIdx="7" presStyleCnt="8"/>
      <dgm:spPr/>
      <dgm:t>
        <a:bodyPr/>
        <a:lstStyle/>
        <a:p>
          <a:endParaRPr lang="en-GB"/>
        </a:p>
      </dgm:t>
    </dgm:pt>
    <dgm:pt modelId="{114B981B-C943-4ECF-AA4D-EC9C72D14844}" type="pres">
      <dgm:prSet presAssocID="{F84F56E3-FF10-4292-81E2-CF1AA5C2FAA6}" presName="hierChild4" presStyleCnt="0"/>
      <dgm:spPr/>
      <dgm:t>
        <a:bodyPr/>
        <a:lstStyle/>
        <a:p>
          <a:endParaRPr lang="en-GB"/>
        </a:p>
      </dgm:t>
    </dgm:pt>
    <dgm:pt modelId="{8F6FAE06-0BEC-4E79-8074-F14097D897CB}" type="pres">
      <dgm:prSet presAssocID="{F84F56E3-FF10-4292-81E2-CF1AA5C2FAA6}" presName="hierChild5" presStyleCnt="0"/>
      <dgm:spPr/>
      <dgm:t>
        <a:bodyPr/>
        <a:lstStyle/>
        <a:p>
          <a:endParaRPr lang="en-GB"/>
        </a:p>
      </dgm:t>
    </dgm:pt>
    <dgm:pt modelId="{22844ADE-7679-4294-88B4-19131F535BA7}" type="pres">
      <dgm:prSet presAssocID="{D264C8B4-B0CB-4A72-A45E-747DFB09E698}" presName="hierChild7" presStyleCnt="0"/>
      <dgm:spPr/>
      <dgm:t>
        <a:bodyPr/>
        <a:lstStyle/>
        <a:p>
          <a:endParaRPr lang="en-GB"/>
        </a:p>
      </dgm:t>
    </dgm:pt>
  </dgm:ptLst>
  <dgm:cxnLst>
    <dgm:cxn modelId="{C70C722C-565A-4EC2-8F60-0329F3954894}" type="presOf" srcId="{5108E7B9-3CE0-4825-B065-6D8F44C6E9DB}" destId="{28BB2040-70C4-4E31-8B9B-E0A5D13F9249}" srcOrd="0" destOrd="0" presId="urn:microsoft.com/office/officeart/2005/8/layout/orgChart1"/>
    <dgm:cxn modelId="{0E252145-D061-4A56-894A-5F3BDF9272DA}" type="presOf" srcId="{FEA8ABEA-5DAD-499A-BF16-F6189546AE16}" destId="{FB503DBC-6917-474E-A8C7-D2A303B00FBA}" srcOrd="0" destOrd="0" presId="urn:microsoft.com/office/officeart/2005/8/layout/orgChart1"/>
    <dgm:cxn modelId="{F5BC816E-E43C-4B04-BD77-62C9E11021B7}" srcId="{D264C8B4-B0CB-4A72-A45E-747DFB09E698}" destId="{634C45CF-C68C-40D2-A890-61D6582F4BAC}" srcOrd="2" destOrd="0" parTransId="{055277F9-6A71-4DDA-BAC0-6F0233782D52}" sibTransId="{289A6D14-1871-4A49-830E-9AD46189A8B4}"/>
    <dgm:cxn modelId="{DC797B56-332B-4821-A7F1-D1E1ACEA95B8}" srcId="{D264C8B4-B0CB-4A72-A45E-747DFB09E698}" destId="{F84F56E3-FF10-4292-81E2-CF1AA5C2FAA6}" srcOrd="3" destOrd="0" parTransId="{ED63A955-B5B0-4F30-8B53-91496A6063D9}" sibTransId="{23ADADAE-84B9-4FCA-B5E2-F38745622A27}"/>
    <dgm:cxn modelId="{F09CA60D-0B89-4073-A871-DE6D1FA338A2}" type="presOf" srcId="{B0D79D6E-CFC8-44F9-90F8-70A7FD64FB4F}" destId="{CC0B4F1F-3A3D-497C-B13C-3393DC6D465B}" srcOrd="1" destOrd="0" presId="urn:microsoft.com/office/officeart/2005/8/layout/orgChart1"/>
    <dgm:cxn modelId="{AC9D7CAD-85D1-4757-BBC7-D88387156221}" type="presOf" srcId="{E5504069-930C-4B79-B944-74E89DAC10EC}" destId="{89EF2208-8279-4BEB-B163-68DDC9AE0C77}" srcOrd="0" destOrd="0" presId="urn:microsoft.com/office/officeart/2005/8/layout/orgChart1"/>
    <dgm:cxn modelId="{B7E9CCFF-F3B9-4392-928D-DF1FAEA6F643}" type="presOf" srcId="{259455FA-6F33-4E3A-9716-FB77BAF3A8C5}" destId="{5260A880-C134-4571-BDE2-8E612FF51A1D}" srcOrd="0" destOrd="0" presId="urn:microsoft.com/office/officeart/2005/8/layout/orgChart1"/>
    <dgm:cxn modelId="{9A794D43-E1BB-4523-BFF9-56F9C3BA2389}" type="presOf" srcId="{16916FC7-919D-46AE-88B8-F1530CEC6369}" destId="{9440BF2D-AEF8-495E-9390-9FC7010EE06C}" srcOrd="1" destOrd="0" presId="urn:microsoft.com/office/officeart/2005/8/layout/orgChart1"/>
    <dgm:cxn modelId="{0B281336-9EC1-4B0C-AC91-23FD42B293BF}" type="presOf" srcId="{634C45CF-C68C-40D2-A890-61D6582F4BAC}" destId="{5501D37A-416A-425C-A4C1-DDA627B32FB3}" srcOrd="1" destOrd="0" presId="urn:microsoft.com/office/officeart/2005/8/layout/orgChart1"/>
    <dgm:cxn modelId="{9AC45A1C-BD3D-4A60-BC6F-62986EC80DF7}" type="presOf" srcId="{AFDB09A1-225E-4759-A92C-C50C4C6FEFF4}" destId="{56795C3C-1E9C-4FAD-95F7-E8207ACC21C4}" srcOrd="0" destOrd="0" presId="urn:microsoft.com/office/officeart/2005/8/layout/orgChart1"/>
    <dgm:cxn modelId="{6419A1D2-56A1-4DDA-BC19-BC88C8EEB8F0}" srcId="{AFDB09A1-225E-4759-A92C-C50C4C6FEFF4}" destId="{E5504069-930C-4B79-B944-74E89DAC10EC}" srcOrd="3" destOrd="0" parTransId="{96D1E803-D5FE-4726-AFA1-F16BD1007BD9}" sibTransId="{A7FEC579-5E3F-4A69-BCEB-6EA17A12184F}"/>
    <dgm:cxn modelId="{EF4BC37F-30A7-4F74-ACBC-0DC3CB73C9A3}" type="presOf" srcId="{A93570FC-1184-4CCD-B4A3-36F85BBD8397}" destId="{455286BC-E395-4895-8BBA-B1687C264F9F}" srcOrd="0" destOrd="0" presId="urn:microsoft.com/office/officeart/2005/8/layout/orgChart1"/>
    <dgm:cxn modelId="{60023787-2B5C-44EB-A9DC-5BAD003C175E}" type="presOf" srcId="{5108E7B9-3CE0-4825-B065-6D8F44C6E9DB}" destId="{631BA76B-4A7C-459F-9C59-ACE0D2B76B60}" srcOrd="1" destOrd="0" presId="urn:microsoft.com/office/officeart/2005/8/layout/orgChart1"/>
    <dgm:cxn modelId="{08667493-A61F-44B8-B9D0-EEA5BFEB6060}" type="presOf" srcId="{9DC64505-ADB5-4937-A57E-0FC903E09F97}" destId="{C645C59D-608A-44DC-BFA3-2C8CEE23A91B}" srcOrd="0" destOrd="0" presId="urn:microsoft.com/office/officeart/2005/8/layout/orgChart1"/>
    <dgm:cxn modelId="{21CF88FD-2488-4DA8-8CD2-E2EBE2E4704A}" type="presOf" srcId="{88F714A0-DA9D-4A2C-8A41-94D48C79A5E0}" destId="{9174F429-C646-4CF2-BB3B-B63B37C75AB4}" srcOrd="0" destOrd="0" presId="urn:microsoft.com/office/officeart/2005/8/layout/orgChart1"/>
    <dgm:cxn modelId="{4A4717A9-5AD9-4227-9EEF-381625A1E4BA}" type="presOf" srcId="{3FF7990B-4467-4B51-8B0C-F0FFE1B5F073}" destId="{FC97420C-FF09-4310-A62E-717D97BA4FDA}" srcOrd="0" destOrd="0" presId="urn:microsoft.com/office/officeart/2005/8/layout/orgChart1"/>
    <dgm:cxn modelId="{95E2F2DC-B196-4C40-B3F1-AE18779C000A}" type="presOf" srcId="{BCDA77C5-B974-436A-B139-CF4366976E88}" destId="{B4584D75-FFC6-49D1-97A4-00D77248D096}" srcOrd="1" destOrd="0" presId="urn:microsoft.com/office/officeart/2005/8/layout/orgChart1"/>
    <dgm:cxn modelId="{02AB58AD-C6FE-4E74-95A0-8C3DEB062DF4}" srcId="{AFDB09A1-225E-4759-A92C-C50C4C6FEFF4}" destId="{9DC64505-ADB5-4937-A57E-0FC903E09F97}" srcOrd="2" destOrd="0" parTransId="{2B364B23-3364-4C11-A9CB-1936DDD3968B}" sibTransId="{3252E919-1493-4F84-9613-D58240BB45D7}"/>
    <dgm:cxn modelId="{C4E58545-9409-4873-A747-1C475BE732D5}" srcId="{F83BFE17-3752-4505-B4CF-7B6ADCE02AD8}" destId="{259455FA-6F33-4E3A-9716-FB77BAF3A8C5}" srcOrd="2" destOrd="0" parTransId="{3FF7990B-4467-4B51-8B0C-F0FFE1B5F073}" sibTransId="{3893F302-A911-41D7-A5B6-DA68179739BB}"/>
    <dgm:cxn modelId="{62CB49F7-CB8B-46C2-BAA0-81925E3E4F21}" type="presOf" srcId="{AFDB09A1-225E-4759-A92C-C50C4C6FEFF4}" destId="{302432A5-D2FA-4F80-B908-289E065641A7}" srcOrd="1" destOrd="0" presId="urn:microsoft.com/office/officeart/2005/8/layout/orgChart1"/>
    <dgm:cxn modelId="{81CE6F1C-12D0-40AA-87D7-97B616D706FD}" srcId="{F83BFE17-3752-4505-B4CF-7B6ADCE02AD8}" destId="{BCDA77C5-B974-436A-B139-CF4366976E88}" srcOrd="0" destOrd="0" parTransId="{EDAB520D-D533-42B8-A605-D3E844D9FF2A}" sibTransId="{600213CA-3D92-422A-8FCD-55DD50DD30DB}"/>
    <dgm:cxn modelId="{273AD579-BFD3-402B-89CD-D63C2105CDEC}" type="presOf" srcId="{F83BFE17-3752-4505-B4CF-7B6ADCE02AD8}" destId="{2813CF3F-20CE-4AB6-98CA-FE84F15F8F02}" srcOrd="1" destOrd="0" presId="urn:microsoft.com/office/officeart/2005/8/layout/orgChart1"/>
    <dgm:cxn modelId="{5B38BC13-AC10-4D6E-AF29-62E8D1EFA284}" srcId="{D264C8B4-B0CB-4A72-A45E-747DFB09E698}" destId="{5108E7B9-3CE0-4825-B065-6D8F44C6E9DB}" srcOrd="0" destOrd="0" parTransId="{7336ADC5-63C3-4DCE-A6DD-DF9C5BC43103}" sibTransId="{9B87B739-BA07-4E2B-9CFE-0B1CA4A68B99}"/>
    <dgm:cxn modelId="{2076CCDC-9F13-4A7C-8C5A-DAAC7634AD89}" type="presOf" srcId="{7336ADC5-63C3-4DCE-A6DD-DF9C5BC43103}" destId="{782ADE37-1346-4E2C-A2CE-5464AF167EF3}" srcOrd="0" destOrd="0" presId="urn:microsoft.com/office/officeart/2005/8/layout/orgChart1"/>
    <dgm:cxn modelId="{F7A4A54D-8970-439B-A3AE-C418320EBB57}" type="presOf" srcId="{F83BFE17-3752-4505-B4CF-7B6ADCE02AD8}" destId="{8ED08A3D-9242-46AB-B61C-45984D6AE617}" srcOrd="0" destOrd="0" presId="urn:microsoft.com/office/officeart/2005/8/layout/orgChart1"/>
    <dgm:cxn modelId="{FAD86105-9B8C-4287-BF40-AA451E5CAE6C}" type="presOf" srcId="{F84F56E3-FF10-4292-81E2-CF1AA5C2FAA6}" destId="{F08B7CC0-DE49-42B4-8715-641DB50E5600}" srcOrd="0" destOrd="0" presId="urn:microsoft.com/office/officeart/2005/8/layout/orgChart1"/>
    <dgm:cxn modelId="{8F29AF57-5610-436A-AFA7-7C79366E1E48}" type="presOf" srcId="{D0CEDF5A-375E-4A50-BA88-7901EFF7C5C7}" destId="{D321D37A-0E94-4515-BA20-F523A3808B5B}" srcOrd="0" destOrd="0" presId="urn:microsoft.com/office/officeart/2005/8/layout/orgChart1"/>
    <dgm:cxn modelId="{30A49898-97FC-4659-93B9-9ACEBEF4444A}" type="presOf" srcId="{E5504069-930C-4B79-B944-74E89DAC10EC}" destId="{D0DF04E8-2F08-4217-96E1-3B361908923E}" srcOrd="1" destOrd="0" presId="urn:microsoft.com/office/officeart/2005/8/layout/orgChart1"/>
    <dgm:cxn modelId="{0E7B674F-8A82-47E2-9B68-C1FE7C2AF85E}" srcId="{AFDB09A1-225E-4759-A92C-C50C4C6FEFF4}" destId="{939CF173-45B8-40F6-9198-887A1A4A1ABB}" srcOrd="1" destOrd="0" parTransId="{FEA8ABEA-5DAD-499A-BF16-F6189546AE16}" sibTransId="{9B72F3DB-1E56-400A-9710-4BD5BB54B726}"/>
    <dgm:cxn modelId="{934C6CBF-5010-4BE6-82E3-8E838860DB51}" srcId="{F83BFE17-3752-4505-B4CF-7B6ADCE02AD8}" destId="{99A4F4CB-3DF6-46F7-B1F2-ACE4E0767C5F}" srcOrd="3" destOrd="0" parTransId="{75CDD670-1306-4652-859C-834B106CF48D}" sibTransId="{5880EE34-862D-4199-B60A-E0EADFB06D54}"/>
    <dgm:cxn modelId="{135446D3-C627-4F1C-A6A5-8462A0F5F782}" type="presOf" srcId="{99A4F4CB-3DF6-46F7-B1F2-ACE4E0767C5F}" destId="{C47C52E1-9D5A-45F2-8538-BFA0F469F0C8}" srcOrd="0" destOrd="0" presId="urn:microsoft.com/office/officeart/2005/8/layout/orgChart1"/>
    <dgm:cxn modelId="{69D72502-4042-44A4-96E5-207435805BE4}" type="presOf" srcId="{D264C8B4-B0CB-4A72-A45E-747DFB09E698}" destId="{5C1F498C-7F68-4AFD-9971-E85F49A3C12E}" srcOrd="0" destOrd="0" presId="urn:microsoft.com/office/officeart/2005/8/layout/orgChart1"/>
    <dgm:cxn modelId="{5D6C9E68-B9AD-4906-8439-64688025B910}" type="presOf" srcId="{73C05D52-9615-4383-924E-AB47DAA6C588}" destId="{09D696C5-CE7A-4974-9D35-09209280928C}" srcOrd="0" destOrd="0" presId="urn:microsoft.com/office/officeart/2005/8/layout/orgChart1"/>
    <dgm:cxn modelId="{9E47BA25-372B-4C5C-B9D8-C073DA4B525F}" srcId="{224B874D-A4B4-49D6-AF4A-F3AC8894D945}" destId="{AFDB09A1-225E-4759-A92C-C50C4C6FEFF4}" srcOrd="0" destOrd="0" parTransId="{B6C11B43-CD01-4C24-BDF0-6CAFC5097C70}" sibTransId="{98C39974-E27F-4D3C-83B4-D44E172D9C68}"/>
    <dgm:cxn modelId="{51163942-AD5B-4AC5-AB41-527149719497}" srcId="{F83BFE17-3752-4505-B4CF-7B6ADCE02AD8}" destId="{A93570FC-1184-4CCD-B4A3-36F85BBD8397}" srcOrd="1" destOrd="0" parTransId="{C0D7FB60-AE77-4E94-800B-EF56D29DFA3E}" sibTransId="{1B61F05D-A7FB-4F6B-B881-1114BF7DDC65}"/>
    <dgm:cxn modelId="{CBF329B9-D92B-4F73-9C8E-A2499F8C2450}" type="presOf" srcId="{ED63A955-B5B0-4F30-8B53-91496A6063D9}" destId="{CCF596D6-07CE-407A-9275-21E218D0EF62}" srcOrd="0" destOrd="0" presId="urn:microsoft.com/office/officeart/2005/8/layout/orgChart1"/>
    <dgm:cxn modelId="{17CF0EF1-4B67-4286-86CB-1F29358B6E13}" type="presOf" srcId="{634C45CF-C68C-40D2-A890-61D6582F4BAC}" destId="{1F80D434-1006-4F1C-9D6C-167EA739D08D}" srcOrd="0" destOrd="0" presId="urn:microsoft.com/office/officeart/2005/8/layout/orgChart1"/>
    <dgm:cxn modelId="{4EBEE78B-BDDC-4499-8745-5C2226670609}" type="presOf" srcId="{99A4F4CB-3DF6-46F7-B1F2-ACE4E0767C5F}" destId="{F78CBC7F-082D-4B40-ADBA-083315177E86}" srcOrd="1" destOrd="0" presId="urn:microsoft.com/office/officeart/2005/8/layout/orgChart1"/>
    <dgm:cxn modelId="{B063FDB9-5AD4-4C8F-8C36-04CEA1E6E89F}" type="presOf" srcId="{939CF173-45B8-40F6-9198-887A1A4A1ABB}" destId="{555C683F-D88C-472A-A492-FCA43C9ADB38}" srcOrd="1" destOrd="0" presId="urn:microsoft.com/office/officeart/2005/8/layout/orgChart1"/>
    <dgm:cxn modelId="{D4029B79-A634-4F43-A01F-32910ABF1405}" type="presOf" srcId="{2B364B23-3364-4C11-A9CB-1936DDD3968B}" destId="{B0D02C6C-EAB0-4E86-855C-F6A04A514EF7}" srcOrd="0" destOrd="0" presId="urn:microsoft.com/office/officeart/2005/8/layout/orgChart1"/>
    <dgm:cxn modelId="{9EF51414-1438-4D17-AC9F-3E4E8BD00752}" type="presOf" srcId="{9EF5E22C-360E-4F37-AA7D-9E897CC5F78E}" destId="{DA9AEF48-30D5-4416-AB16-6E03A17FC3F5}" srcOrd="1" destOrd="0" presId="urn:microsoft.com/office/officeart/2005/8/layout/orgChart1"/>
    <dgm:cxn modelId="{4AB894C8-21FA-449E-BD6B-E5FDEA42F0C5}" type="presOf" srcId="{16916FC7-919D-46AE-88B8-F1530CEC6369}" destId="{76F85296-DF42-4D63-9A47-A672C06133A8}" srcOrd="0" destOrd="0" presId="urn:microsoft.com/office/officeart/2005/8/layout/orgChart1"/>
    <dgm:cxn modelId="{2C2A50DA-A27D-4BCC-9554-E11BCB01C436}" srcId="{AFDB09A1-225E-4759-A92C-C50C4C6FEFF4}" destId="{9EF5E22C-360E-4F37-AA7D-9E897CC5F78E}" srcOrd="6" destOrd="0" parTransId="{73C05D52-9615-4383-924E-AB47DAA6C588}" sibTransId="{3105B122-5099-4AC8-8FEA-453E470097AC}"/>
    <dgm:cxn modelId="{C5059282-C45C-40F4-A4CB-7061B0859FDD}" type="presOf" srcId="{BCDA77C5-B974-436A-B139-CF4366976E88}" destId="{C329D042-A1BB-47E8-A6DC-1C5FCC168602}" srcOrd="0" destOrd="0" presId="urn:microsoft.com/office/officeart/2005/8/layout/orgChart1"/>
    <dgm:cxn modelId="{7720301F-81A7-4410-88EA-6B9BB49DA5F2}" srcId="{D264C8B4-B0CB-4A72-A45E-747DFB09E698}" destId="{16916FC7-919D-46AE-88B8-F1530CEC6369}" srcOrd="1" destOrd="0" parTransId="{88F714A0-DA9D-4A2C-8A41-94D48C79A5E0}" sibTransId="{10F5EF6E-652F-49C5-9B13-5873412A7A27}"/>
    <dgm:cxn modelId="{0896C4D1-641C-489A-B9AC-97524972DB4E}" type="presOf" srcId="{224B874D-A4B4-49D6-AF4A-F3AC8894D945}" destId="{C9DE71FE-7FE6-40BD-9768-D6ABEB0E3EF8}" srcOrd="0" destOrd="0" presId="urn:microsoft.com/office/officeart/2005/8/layout/orgChart1"/>
    <dgm:cxn modelId="{7BDDE07B-1DFC-4E10-BC19-7DDA22C5EBA1}" type="presOf" srcId="{96D1E803-D5FE-4726-AFA1-F16BD1007BD9}" destId="{91F9F156-259D-4011-A71C-DDFD65052A90}" srcOrd="0" destOrd="0" presId="urn:microsoft.com/office/officeart/2005/8/layout/orgChart1"/>
    <dgm:cxn modelId="{B7D5C48A-083E-4010-B0D1-AEE8BBFDDFD4}" srcId="{AFDB09A1-225E-4759-A92C-C50C4C6FEFF4}" destId="{F83BFE17-3752-4505-B4CF-7B6ADCE02AD8}" srcOrd="0" destOrd="0" parTransId="{DF48B693-2458-4AA6-A5EE-4834F3949417}" sibTransId="{94006FB9-F3EE-4C4B-AB2D-8375D345A062}"/>
    <dgm:cxn modelId="{21260B6C-1336-4841-A311-D7EEA82CF7BF}" type="presOf" srcId="{259455FA-6F33-4E3A-9716-FB77BAF3A8C5}" destId="{AD414441-43F4-429D-A32B-FD6540EDA54C}" srcOrd="1" destOrd="0" presId="urn:microsoft.com/office/officeart/2005/8/layout/orgChart1"/>
    <dgm:cxn modelId="{C4DAEEE6-67C2-4185-BC5E-EFF5DD729B3D}" type="presOf" srcId="{B0D79D6E-CFC8-44F9-90F8-70A7FD64FB4F}" destId="{E21160F3-B047-402A-AD01-84676A0F8E7F}" srcOrd="0" destOrd="0" presId="urn:microsoft.com/office/officeart/2005/8/layout/orgChart1"/>
    <dgm:cxn modelId="{11626C82-CF60-4FE3-87ED-2AA848C32655}" type="presOf" srcId="{75CDD670-1306-4652-859C-834B106CF48D}" destId="{FD6EB4C5-A63B-4BD4-AFD0-144B0EE555DD}" srcOrd="0" destOrd="0" presId="urn:microsoft.com/office/officeart/2005/8/layout/orgChart1"/>
    <dgm:cxn modelId="{EDB7E34D-164D-4B53-A5A6-7DF968FD5E13}" type="presOf" srcId="{DF48B693-2458-4AA6-A5EE-4834F3949417}" destId="{679507EF-ED73-4FEF-B36E-32F8134479E9}" srcOrd="0" destOrd="0" presId="urn:microsoft.com/office/officeart/2005/8/layout/orgChart1"/>
    <dgm:cxn modelId="{90370D42-64B0-4F10-806C-D91A384B529E}" type="presOf" srcId="{F84F56E3-FF10-4292-81E2-CF1AA5C2FAA6}" destId="{9C9C2F9C-CAA9-4094-8099-E3FF0D6B1DA8}" srcOrd="1" destOrd="0" presId="urn:microsoft.com/office/officeart/2005/8/layout/orgChart1"/>
    <dgm:cxn modelId="{F7530F7E-C166-4226-BDFF-55AAFE93BFAB}" type="presOf" srcId="{C0D7FB60-AE77-4E94-800B-EF56D29DFA3E}" destId="{064B84E6-39F0-4913-A767-DF3C42B61086}" srcOrd="0" destOrd="0" presId="urn:microsoft.com/office/officeart/2005/8/layout/orgChart1"/>
    <dgm:cxn modelId="{00B5CE5A-2EAE-41F2-AE28-1F2F82D8E285}" type="presOf" srcId="{055277F9-6A71-4DDA-BAC0-6F0233782D52}" destId="{C7C69C25-4B9C-4624-AFF2-9E0467935A11}" srcOrd="0" destOrd="0" presId="urn:microsoft.com/office/officeart/2005/8/layout/orgChart1"/>
    <dgm:cxn modelId="{47E66089-3159-4B08-940B-EF028C2A5A7E}" type="presOf" srcId="{8478A36D-6C59-41CF-ADA8-5DFAF35B4F22}" destId="{BBCA3C43-7342-43EC-BFAF-4F79C99BCA73}" srcOrd="0" destOrd="0" presId="urn:microsoft.com/office/officeart/2005/8/layout/orgChart1"/>
    <dgm:cxn modelId="{425D85D0-E93E-4618-8CB4-B3D0BA277A64}" srcId="{AFDB09A1-225E-4759-A92C-C50C4C6FEFF4}" destId="{B0D79D6E-CFC8-44F9-90F8-70A7FD64FB4F}" srcOrd="5" destOrd="0" parTransId="{8478A36D-6C59-41CF-ADA8-5DFAF35B4F22}" sibTransId="{0C6B4ED9-184A-4B22-9F66-8A162455750C}"/>
    <dgm:cxn modelId="{F403E6E1-DED9-46EE-B22B-738235E0B2AA}" type="presOf" srcId="{9DC64505-ADB5-4937-A57E-0FC903E09F97}" destId="{D0A09D20-5928-48E4-B7FA-869D36DFC7CA}" srcOrd="1" destOrd="0" presId="urn:microsoft.com/office/officeart/2005/8/layout/orgChart1"/>
    <dgm:cxn modelId="{0B7DA2C2-07FE-49C2-892C-C0A96F28332D}" type="presOf" srcId="{EDAB520D-D533-42B8-A605-D3E844D9FF2A}" destId="{CCC09B63-4A8E-4E09-9DB6-DCCED04920E9}" srcOrd="0" destOrd="0" presId="urn:microsoft.com/office/officeart/2005/8/layout/orgChart1"/>
    <dgm:cxn modelId="{8CA701CF-CF75-4E57-AB43-C2E46C9CB2B6}" type="presOf" srcId="{A93570FC-1184-4CCD-B4A3-36F85BBD8397}" destId="{3B963DAA-60B2-4D13-B8F3-7EAF07DFB5FF}" srcOrd="1" destOrd="0" presId="urn:microsoft.com/office/officeart/2005/8/layout/orgChart1"/>
    <dgm:cxn modelId="{40FBB21B-DA3E-4E03-815E-E5B7769A607D}" type="presOf" srcId="{9EF5E22C-360E-4F37-AA7D-9E897CC5F78E}" destId="{2617B04B-76B5-469B-AB63-DC8CDAC87C99}" srcOrd="0" destOrd="0" presId="urn:microsoft.com/office/officeart/2005/8/layout/orgChart1"/>
    <dgm:cxn modelId="{D4BD34DC-C979-44DA-9196-39C34A9CA97A}" type="presOf" srcId="{D264C8B4-B0CB-4A72-A45E-747DFB09E698}" destId="{955EFDE6-FA54-4D23-B571-93E5A40A1A0B}" srcOrd="1" destOrd="0" presId="urn:microsoft.com/office/officeart/2005/8/layout/orgChart1"/>
    <dgm:cxn modelId="{9163E576-1D13-4E98-8E3C-C0C023F803CD}" srcId="{AFDB09A1-225E-4759-A92C-C50C4C6FEFF4}" destId="{D264C8B4-B0CB-4A72-A45E-747DFB09E698}" srcOrd="4" destOrd="0" parTransId="{D0CEDF5A-375E-4A50-BA88-7901EFF7C5C7}" sibTransId="{32FCBEAF-84C3-463C-AEE8-614644B026AB}"/>
    <dgm:cxn modelId="{DE7629BB-90CD-49B8-A49E-37856D66A225}" type="presOf" srcId="{939CF173-45B8-40F6-9198-887A1A4A1ABB}" destId="{4AAC0B4A-366A-48C3-BD2A-57AC093D7928}" srcOrd="0" destOrd="0" presId="urn:microsoft.com/office/officeart/2005/8/layout/orgChart1"/>
    <dgm:cxn modelId="{124BAC52-4E4D-46B1-B227-63151B2B6C0C}" type="presParOf" srcId="{C9DE71FE-7FE6-40BD-9768-D6ABEB0E3EF8}" destId="{1E7CABF6-4445-4E37-B57A-FB58E8AD5463}" srcOrd="0" destOrd="0" presId="urn:microsoft.com/office/officeart/2005/8/layout/orgChart1"/>
    <dgm:cxn modelId="{721FEDFA-43BD-461A-ABBE-2A70E9107974}" type="presParOf" srcId="{1E7CABF6-4445-4E37-B57A-FB58E8AD5463}" destId="{79B77FBD-9421-48ED-A551-368EA7FC9007}" srcOrd="0" destOrd="0" presId="urn:microsoft.com/office/officeart/2005/8/layout/orgChart1"/>
    <dgm:cxn modelId="{255F77CC-A949-4EF0-8F09-B5E0D37B57A5}" type="presParOf" srcId="{79B77FBD-9421-48ED-A551-368EA7FC9007}" destId="{56795C3C-1E9C-4FAD-95F7-E8207ACC21C4}" srcOrd="0" destOrd="0" presId="urn:microsoft.com/office/officeart/2005/8/layout/orgChart1"/>
    <dgm:cxn modelId="{06820349-1300-48D4-90E5-95029D187052}" type="presParOf" srcId="{79B77FBD-9421-48ED-A551-368EA7FC9007}" destId="{302432A5-D2FA-4F80-B908-289E065641A7}" srcOrd="1" destOrd="0" presId="urn:microsoft.com/office/officeart/2005/8/layout/orgChart1"/>
    <dgm:cxn modelId="{A8D72C3E-4A3F-46B5-BB36-136D088188C6}" type="presParOf" srcId="{1E7CABF6-4445-4E37-B57A-FB58E8AD5463}" destId="{5D9A945F-F5EE-439F-9BC0-7F56C999F3B1}" srcOrd="1" destOrd="0" presId="urn:microsoft.com/office/officeart/2005/8/layout/orgChart1"/>
    <dgm:cxn modelId="{BA98AF0D-42C6-4CCF-BD78-69433707670A}" type="presParOf" srcId="{5D9A945F-F5EE-439F-9BC0-7F56C999F3B1}" destId="{FB503DBC-6917-474E-A8C7-D2A303B00FBA}" srcOrd="0" destOrd="0" presId="urn:microsoft.com/office/officeart/2005/8/layout/orgChart1"/>
    <dgm:cxn modelId="{33E43EC3-055C-41F8-A87F-4E9F7B2F2384}" type="presParOf" srcId="{5D9A945F-F5EE-439F-9BC0-7F56C999F3B1}" destId="{917F873A-624D-428E-B2E5-72373046A156}" srcOrd="1" destOrd="0" presId="urn:microsoft.com/office/officeart/2005/8/layout/orgChart1"/>
    <dgm:cxn modelId="{4618306D-9E1E-4CDD-A004-CFEEC85A9E13}" type="presParOf" srcId="{917F873A-624D-428E-B2E5-72373046A156}" destId="{94E698B2-68CE-4609-AC46-028225800310}" srcOrd="0" destOrd="0" presId="urn:microsoft.com/office/officeart/2005/8/layout/orgChart1"/>
    <dgm:cxn modelId="{7E4488E5-4428-4B16-AEDF-748D75A5D1AD}" type="presParOf" srcId="{94E698B2-68CE-4609-AC46-028225800310}" destId="{4AAC0B4A-366A-48C3-BD2A-57AC093D7928}" srcOrd="0" destOrd="0" presId="urn:microsoft.com/office/officeart/2005/8/layout/orgChart1"/>
    <dgm:cxn modelId="{7942BA99-0AAF-4888-AF35-DF6CCE68DF82}" type="presParOf" srcId="{94E698B2-68CE-4609-AC46-028225800310}" destId="{555C683F-D88C-472A-A492-FCA43C9ADB38}" srcOrd="1" destOrd="0" presId="urn:microsoft.com/office/officeart/2005/8/layout/orgChart1"/>
    <dgm:cxn modelId="{436EA0EB-1013-4370-B32C-443D653DA5CE}" type="presParOf" srcId="{917F873A-624D-428E-B2E5-72373046A156}" destId="{A26776B5-8DD4-420A-8A28-2624F70678BB}" srcOrd="1" destOrd="0" presId="urn:microsoft.com/office/officeart/2005/8/layout/orgChart1"/>
    <dgm:cxn modelId="{FD9C3266-BA9E-42C8-87BE-853B553ED2FA}" type="presParOf" srcId="{917F873A-624D-428E-B2E5-72373046A156}" destId="{622BA3AA-27E9-45E2-B7F9-C182EBEF02B7}" srcOrd="2" destOrd="0" presId="urn:microsoft.com/office/officeart/2005/8/layout/orgChart1"/>
    <dgm:cxn modelId="{A841EDC0-4275-40A4-AA35-ED8C8335F2BD}" type="presParOf" srcId="{5D9A945F-F5EE-439F-9BC0-7F56C999F3B1}" destId="{B0D02C6C-EAB0-4E86-855C-F6A04A514EF7}" srcOrd="2" destOrd="0" presId="urn:microsoft.com/office/officeart/2005/8/layout/orgChart1"/>
    <dgm:cxn modelId="{2862E377-5E6E-4829-AB82-61992BD95DF1}" type="presParOf" srcId="{5D9A945F-F5EE-439F-9BC0-7F56C999F3B1}" destId="{4D748897-4FAB-4906-9459-4CA72215CE4B}" srcOrd="3" destOrd="0" presId="urn:microsoft.com/office/officeart/2005/8/layout/orgChart1"/>
    <dgm:cxn modelId="{E16FAEE6-6E11-4BD4-B71F-7425BABA33EB}" type="presParOf" srcId="{4D748897-4FAB-4906-9459-4CA72215CE4B}" destId="{891AE5CB-08D8-44A2-9651-5CCB40281944}" srcOrd="0" destOrd="0" presId="urn:microsoft.com/office/officeart/2005/8/layout/orgChart1"/>
    <dgm:cxn modelId="{633844D0-22AD-49AC-8D16-EC18B981BFD9}" type="presParOf" srcId="{891AE5CB-08D8-44A2-9651-5CCB40281944}" destId="{C645C59D-608A-44DC-BFA3-2C8CEE23A91B}" srcOrd="0" destOrd="0" presId="urn:microsoft.com/office/officeart/2005/8/layout/orgChart1"/>
    <dgm:cxn modelId="{A4240677-EC5C-469F-8008-4A59E3E78BBD}" type="presParOf" srcId="{891AE5CB-08D8-44A2-9651-5CCB40281944}" destId="{D0A09D20-5928-48E4-B7FA-869D36DFC7CA}" srcOrd="1" destOrd="0" presId="urn:microsoft.com/office/officeart/2005/8/layout/orgChart1"/>
    <dgm:cxn modelId="{114D8D57-BA17-4492-B88A-040C2163980D}" type="presParOf" srcId="{4D748897-4FAB-4906-9459-4CA72215CE4B}" destId="{0B3B5D8F-C0FC-4DDA-8056-5FA4EB9C364D}" srcOrd="1" destOrd="0" presId="urn:microsoft.com/office/officeart/2005/8/layout/orgChart1"/>
    <dgm:cxn modelId="{EA4664E3-D429-410B-B289-474276247B52}" type="presParOf" srcId="{4D748897-4FAB-4906-9459-4CA72215CE4B}" destId="{32728331-4968-41CE-B475-3EFFB7916EB3}" srcOrd="2" destOrd="0" presId="urn:microsoft.com/office/officeart/2005/8/layout/orgChart1"/>
    <dgm:cxn modelId="{D334150D-2319-4377-BA30-90DE68F8C1B8}" type="presParOf" srcId="{5D9A945F-F5EE-439F-9BC0-7F56C999F3B1}" destId="{91F9F156-259D-4011-A71C-DDFD65052A90}" srcOrd="4" destOrd="0" presId="urn:microsoft.com/office/officeart/2005/8/layout/orgChart1"/>
    <dgm:cxn modelId="{9041752E-7184-458A-90BE-CAC90039FB3B}" type="presParOf" srcId="{5D9A945F-F5EE-439F-9BC0-7F56C999F3B1}" destId="{750C5226-A6C4-421E-8EE9-06C555BB509D}" srcOrd="5" destOrd="0" presId="urn:microsoft.com/office/officeart/2005/8/layout/orgChart1"/>
    <dgm:cxn modelId="{04C8964E-2BAE-44C6-838D-75C6513208C4}" type="presParOf" srcId="{750C5226-A6C4-421E-8EE9-06C555BB509D}" destId="{BAD2EFFD-5544-4389-98EC-EEB86A2FF1CB}" srcOrd="0" destOrd="0" presId="urn:microsoft.com/office/officeart/2005/8/layout/orgChart1"/>
    <dgm:cxn modelId="{C949F7C3-D97D-4DB1-9F9F-7342FA20E7DB}" type="presParOf" srcId="{BAD2EFFD-5544-4389-98EC-EEB86A2FF1CB}" destId="{89EF2208-8279-4BEB-B163-68DDC9AE0C77}" srcOrd="0" destOrd="0" presId="urn:microsoft.com/office/officeart/2005/8/layout/orgChart1"/>
    <dgm:cxn modelId="{875BA982-87BD-410C-B365-67240C481A38}" type="presParOf" srcId="{BAD2EFFD-5544-4389-98EC-EEB86A2FF1CB}" destId="{D0DF04E8-2F08-4217-96E1-3B361908923E}" srcOrd="1" destOrd="0" presId="urn:microsoft.com/office/officeart/2005/8/layout/orgChart1"/>
    <dgm:cxn modelId="{8CA81E2F-A2E7-4360-8681-B3543AEFD111}" type="presParOf" srcId="{750C5226-A6C4-421E-8EE9-06C555BB509D}" destId="{0D1D7BEE-D595-4676-AFC8-BD03329A9186}" srcOrd="1" destOrd="0" presId="urn:microsoft.com/office/officeart/2005/8/layout/orgChart1"/>
    <dgm:cxn modelId="{C47DDCBB-D0B0-493A-95FA-CEFF78796689}" type="presParOf" srcId="{750C5226-A6C4-421E-8EE9-06C555BB509D}" destId="{B790D7BD-6BE2-45C1-9940-B362FD36C51C}" srcOrd="2" destOrd="0" presId="urn:microsoft.com/office/officeart/2005/8/layout/orgChart1"/>
    <dgm:cxn modelId="{8E540C4F-1165-42E8-BD71-FB7BFD28D14F}" type="presParOf" srcId="{5D9A945F-F5EE-439F-9BC0-7F56C999F3B1}" destId="{BBCA3C43-7342-43EC-BFAF-4F79C99BCA73}" srcOrd="6" destOrd="0" presId="urn:microsoft.com/office/officeart/2005/8/layout/orgChart1"/>
    <dgm:cxn modelId="{ED2F8D6C-D950-47BB-A5A1-B22B7680E90B}" type="presParOf" srcId="{5D9A945F-F5EE-439F-9BC0-7F56C999F3B1}" destId="{072E39ED-2238-4FD5-B5C2-61803230FE13}" srcOrd="7" destOrd="0" presId="urn:microsoft.com/office/officeart/2005/8/layout/orgChart1"/>
    <dgm:cxn modelId="{C0CBA8B4-CAF9-475B-A45D-9476C0939EE2}" type="presParOf" srcId="{072E39ED-2238-4FD5-B5C2-61803230FE13}" destId="{A5F2648C-A3E7-4774-9A5D-AC3FFD1A866E}" srcOrd="0" destOrd="0" presId="urn:microsoft.com/office/officeart/2005/8/layout/orgChart1"/>
    <dgm:cxn modelId="{1C1E7A55-E1E8-4348-8B23-315B7622E497}" type="presParOf" srcId="{A5F2648C-A3E7-4774-9A5D-AC3FFD1A866E}" destId="{E21160F3-B047-402A-AD01-84676A0F8E7F}" srcOrd="0" destOrd="0" presId="urn:microsoft.com/office/officeart/2005/8/layout/orgChart1"/>
    <dgm:cxn modelId="{22D3A9A7-6A69-4EAF-9B00-A1D544A098BB}" type="presParOf" srcId="{A5F2648C-A3E7-4774-9A5D-AC3FFD1A866E}" destId="{CC0B4F1F-3A3D-497C-B13C-3393DC6D465B}" srcOrd="1" destOrd="0" presId="urn:microsoft.com/office/officeart/2005/8/layout/orgChart1"/>
    <dgm:cxn modelId="{E62219D5-7E70-43B7-91D1-68C0475BC047}" type="presParOf" srcId="{072E39ED-2238-4FD5-B5C2-61803230FE13}" destId="{CF58A78E-DF0F-4941-9170-C84491EF9EC1}" srcOrd="1" destOrd="0" presId="urn:microsoft.com/office/officeart/2005/8/layout/orgChart1"/>
    <dgm:cxn modelId="{237CA2D8-5C32-431F-8ACB-803B3A235667}" type="presParOf" srcId="{072E39ED-2238-4FD5-B5C2-61803230FE13}" destId="{6651251C-7688-400C-8518-563CFCE05AC8}" srcOrd="2" destOrd="0" presId="urn:microsoft.com/office/officeart/2005/8/layout/orgChart1"/>
    <dgm:cxn modelId="{1102C939-0F6B-4BE5-A160-3DC7780C5C26}" type="presParOf" srcId="{5D9A945F-F5EE-439F-9BC0-7F56C999F3B1}" destId="{09D696C5-CE7A-4974-9D35-09209280928C}" srcOrd="8" destOrd="0" presId="urn:microsoft.com/office/officeart/2005/8/layout/orgChart1"/>
    <dgm:cxn modelId="{484BCDED-685B-4437-BE82-73DBA35C85DF}" type="presParOf" srcId="{5D9A945F-F5EE-439F-9BC0-7F56C999F3B1}" destId="{8BDDD1E9-3BF7-4EA9-A6AA-36DC5F2FFEC3}" srcOrd="9" destOrd="0" presId="urn:microsoft.com/office/officeart/2005/8/layout/orgChart1"/>
    <dgm:cxn modelId="{ACAEAB36-251F-45E9-8A28-FB83E5C2251D}" type="presParOf" srcId="{8BDDD1E9-3BF7-4EA9-A6AA-36DC5F2FFEC3}" destId="{8683FA48-8881-4613-A808-C497F48B54B9}" srcOrd="0" destOrd="0" presId="urn:microsoft.com/office/officeart/2005/8/layout/orgChart1"/>
    <dgm:cxn modelId="{67FDF631-7F1A-4E5B-8069-7DF1BC8A3F36}" type="presParOf" srcId="{8683FA48-8881-4613-A808-C497F48B54B9}" destId="{2617B04B-76B5-469B-AB63-DC8CDAC87C99}" srcOrd="0" destOrd="0" presId="urn:microsoft.com/office/officeart/2005/8/layout/orgChart1"/>
    <dgm:cxn modelId="{273F6CA5-323F-4B1F-971F-937B67CD0F21}" type="presParOf" srcId="{8683FA48-8881-4613-A808-C497F48B54B9}" destId="{DA9AEF48-30D5-4416-AB16-6E03A17FC3F5}" srcOrd="1" destOrd="0" presId="urn:microsoft.com/office/officeart/2005/8/layout/orgChart1"/>
    <dgm:cxn modelId="{F3C21D78-5F76-46E8-9C8C-FC2D6FD376A9}" type="presParOf" srcId="{8BDDD1E9-3BF7-4EA9-A6AA-36DC5F2FFEC3}" destId="{A640E4C5-A74D-4210-8B70-2D70D0AAA9F3}" srcOrd="1" destOrd="0" presId="urn:microsoft.com/office/officeart/2005/8/layout/orgChart1"/>
    <dgm:cxn modelId="{FD10FC45-EE85-4283-AC90-8C55D38D835C}" type="presParOf" srcId="{8BDDD1E9-3BF7-4EA9-A6AA-36DC5F2FFEC3}" destId="{2D87CDEE-87ED-4C9F-9F8C-C16FA608FF32}" srcOrd="2" destOrd="0" presId="urn:microsoft.com/office/officeart/2005/8/layout/orgChart1"/>
    <dgm:cxn modelId="{55251DC4-EA9B-47C4-8C16-25C5E6CAA6F0}" type="presParOf" srcId="{1E7CABF6-4445-4E37-B57A-FB58E8AD5463}" destId="{D802B9D6-138A-43D7-AF1C-A2AFD75D189B}" srcOrd="2" destOrd="0" presId="urn:microsoft.com/office/officeart/2005/8/layout/orgChart1"/>
    <dgm:cxn modelId="{30BCBD54-4304-4154-84DA-64890B18A7B8}" type="presParOf" srcId="{D802B9D6-138A-43D7-AF1C-A2AFD75D189B}" destId="{679507EF-ED73-4FEF-B36E-32F8134479E9}" srcOrd="0" destOrd="0" presId="urn:microsoft.com/office/officeart/2005/8/layout/orgChart1"/>
    <dgm:cxn modelId="{A792E4B4-EB61-442F-9F1C-ECD5D8BAB3C3}" type="presParOf" srcId="{D802B9D6-138A-43D7-AF1C-A2AFD75D189B}" destId="{E725F49F-6FAD-45FC-8BE7-99DA6F5C0162}" srcOrd="1" destOrd="0" presId="urn:microsoft.com/office/officeart/2005/8/layout/orgChart1"/>
    <dgm:cxn modelId="{40DE52E5-B88D-4A2C-8E9A-09706B02A0B0}" type="presParOf" srcId="{E725F49F-6FAD-45FC-8BE7-99DA6F5C0162}" destId="{E6F32252-4721-4355-B158-CCC4E044FC0C}" srcOrd="0" destOrd="0" presId="urn:microsoft.com/office/officeart/2005/8/layout/orgChart1"/>
    <dgm:cxn modelId="{F82D5C23-1310-4160-9930-7EEBDD3342B9}" type="presParOf" srcId="{E6F32252-4721-4355-B158-CCC4E044FC0C}" destId="{8ED08A3D-9242-46AB-B61C-45984D6AE617}" srcOrd="0" destOrd="0" presId="urn:microsoft.com/office/officeart/2005/8/layout/orgChart1"/>
    <dgm:cxn modelId="{D8F8D5EB-9877-4E3C-9F49-D336DAC83D5C}" type="presParOf" srcId="{E6F32252-4721-4355-B158-CCC4E044FC0C}" destId="{2813CF3F-20CE-4AB6-98CA-FE84F15F8F02}" srcOrd="1" destOrd="0" presId="urn:microsoft.com/office/officeart/2005/8/layout/orgChart1"/>
    <dgm:cxn modelId="{3B908329-1FFC-417E-8AA1-AD58C467D1CC}" type="presParOf" srcId="{E725F49F-6FAD-45FC-8BE7-99DA6F5C0162}" destId="{E7D6D22A-5651-4D7E-8888-4529189657C8}" srcOrd="1" destOrd="0" presId="urn:microsoft.com/office/officeart/2005/8/layout/orgChart1"/>
    <dgm:cxn modelId="{CE4295BA-3075-4ED9-B6E4-F2FE70BA6CD6}" type="presParOf" srcId="{E7D6D22A-5651-4D7E-8888-4529189657C8}" destId="{CCC09B63-4A8E-4E09-9DB6-DCCED04920E9}" srcOrd="0" destOrd="0" presId="urn:microsoft.com/office/officeart/2005/8/layout/orgChart1"/>
    <dgm:cxn modelId="{39D4DA88-423C-4E42-BB88-4A9BC014B079}" type="presParOf" srcId="{E7D6D22A-5651-4D7E-8888-4529189657C8}" destId="{BB823DF6-F288-4F4C-9E60-D55A6D507B47}" srcOrd="1" destOrd="0" presId="urn:microsoft.com/office/officeart/2005/8/layout/orgChart1"/>
    <dgm:cxn modelId="{2F8040F5-22E6-49B0-B704-AE79D211D627}" type="presParOf" srcId="{BB823DF6-F288-4F4C-9E60-D55A6D507B47}" destId="{8D7B6FB0-4985-4A18-9AF4-95F1A01E8D8E}" srcOrd="0" destOrd="0" presId="urn:microsoft.com/office/officeart/2005/8/layout/orgChart1"/>
    <dgm:cxn modelId="{BEC0CE16-4E5B-4C83-AC05-D9F21AEC6353}" type="presParOf" srcId="{8D7B6FB0-4985-4A18-9AF4-95F1A01E8D8E}" destId="{C329D042-A1BB-47E8-A6DC-1C5FCC168602}" srcOrd="0" destOrd="0" presId="urn:microsoft.com/office/officeart/2005/8/layout/orgChart1"/>
    <dgm:cxn modelId="{581E383C-CBFC-4F9F-8B74-BB028680D321}" type="presParOf" srcId="{8D7B6FB0-4985-4A18-9AF4-95F1A01E8D8E}" destId="{B4584D75-FFC6-49D1-97A4-00D77248D096}" srcOrd="1" destOrd="0" presId="urn:microsoft.com/office/officeart/2005/8/layout/orgChart1"/>
    <dgm:cxn modelId="{59939DF3-A034-4B90-8212-340F52C1BF91}" type="presParOf" srcId="{BB823DF6-F288-4F4C-9E60-D55A6D507B47}" destId="{608EDCA9-89EC-4659-ADF1-F1E2E4DB6AF4}" srcOrd="1" destOrd="0" presId="urn:microsoft.com/office/officeart/2005/8/layout/orgChart1"/>
    <dgm:cxn modelId="{DEF665A6-BBFE-4B2F-8317-835D435DFBBD}" type="presParOf" srcId="{BB823DF6-F288-4F4C-9E60-D55A6D507B47}" destId="{8F3A681A-1EDF-4BA1-8995-8AEE8D6BCC35}" srcOrd="2" destOrd="0" presId="urn:microsoft.com/office/officeart/2005/8/layout/orgChart1"/>
    <dgm:cxn modelId="{BE555CD5-94DC-4A7E-AFE1-5E8289DEEE26}" type="presParOf" srcId="{E7D6D22A-5651-4D7E-8888-4529189657C8}" destId="{064B84E6-39F0-4913-A767-DF3C42B61086}" srcOrd="2" destOrd="0" presId="urn:microsoft.com/office/officeart/2005/8/layout/orgChart1"/>
    <dgm:cxn modelId="{C872568E-3570-44CB-96B3-4F76739D1645}" type="presParOf" srcId="{E7D6D22A-5651-4D7E-8888-4529189657C8}" destId="{A1E9194D-E828-46A1-A4B1-7BA8A233F166}" srcOrd="3" destOrd="0" presId="urn:microsoft.com/office/officeart/2005/8/layout/orgChart1"/>
    <dgm:cxn modelId="{94C215A6-53DE-4AAA-B216-AA8870226728}" type="presParOf" srcId="{A1E9194D-E828-46A1-A4B1-7BA8A233F166}" destId="{3FC488FE-7EB8-4243-9924-C154408D609E}" srcOrd="0" destOrd="0" presId="urn:microsoft.com/office/officeart/2005/8/layout/orgChart1"/>
    <dgm:cxn modelId="{247121FF-ED07-4B21-B002-E6AD04316D65}" type="presParOf" srcId="{3FC488FE-7EB8-4243-9924-C154408D609E}" destId="{455286BC-E395-4895-8BBA-B1687C264F9F}" srcOrd="0" destOrd="0" presId="urn:microsoft.com/office/officeart/2005/8/layout/orgChart1"/>
    <dgm:cxn modelId="{2D213FA3-B16F-409A-BE3B-556CD989C6D9}" type="presParOf" srcId="{3FC488FE-7EB8-4243-9924-C154408D609E}" destId="{3B963DAA-60B2-4D13-B8F3-7EAF07DFB5FF}" srcOrd="1" destOrd="0" presId="urn:microsoft.com/office/officeart/2005/8/layout/orgChart1"/>
    <dgm:cxn modelId="{E49846DE-11C8-4F89-98D0-1C5B050D6DD5}" type="presParOf" srcId="{A1E9194D-E828-46A1-A4B1-7BA8A233F166}" destId="{F4EC2EAD-E2D6-4A95-8F7D-A5DA8D87D1FE}" srcOrd="1" destOrd="0" presId="urn:microsoft.com/office/officeart/2005/8/layout/orgChart1"/>
    <dgm:cxn modelId="{43B5AC8B-B11B-443F-80FA-F906D1D91820}" type="presParOf" srcId="{A1E9194D-E828-46A1-A4B1-7BA8A233F166}" destId="{1BD55E3F-7E24-4844-9E12-0C7B10A866DC}" srcOrd="2" destOrd="0" presId="urn:microsoft.com/office/officeart/2005/8/layout/orgChart1"/>
    <dgm:cxn modelId="{3B30E208-0438-4776-8426-702A2E994C8E}" type="presParOf" srcId="{E7D6D22A-5651-4D7E-8888-4529189657C8}" destId="{FC97420C-FF09-4310-A62E-717D97BA4FDA}" srcOrd="4" destOrd="0" presId="urn:microsoft.com/office/officeart/2005/8/layout/orgChart1"/>
    <dgm:cxn modelId="{B8C80DFF-25D4-4F55-809E-794C08C40239}" type="presParOf" srcId="{E7D6D22A-5651-4D7E-8888-4529189657C8}" destId="{5F7B5F9D-948B-4EF8-9B52-1EFA77BCD01C}" srcOrd="5" destOrd="0" presId="urn:microsoft.com/office/officeart/2005/8/layout/orgChart1"/>
    <dgm:cxn modelId="{40D83A47-86CA-4E08-BBA4-C569E524010C}" type="presParOf" srcId="{5F7B5F9D-948B-4EF8-9B52-1EFA77BCD01C}" destId="{CB09EFEF-1C02-4837-A9CE-4359126AED39}" srcOrd="0" destOrd="0" presId="urn:microsoft.com/office/officeart/2005/8/layout/orgChart1"/>
    <dgm:cxn modelId="{E73D8015-33CB-4D87-B449-4C5F4F392A20}" type="presParOf" srcId="{CB09EFEF-1C02-4837-A9CE-4359126AED39}" destId="{5260A880-C134-4571-BDE2-8E612FF51A1D}" srcOrd="0" destOrd="0" presId="urn:microsoft.com/office/officeart/2005/8/layout/orgChart1"/>
    <dgm:cxn modelId="{5E5A7B30-CC06-4F13-BBD3-E66CAC203AFA}" type="presParOf" srcId="{CB09EFEF-1C02-4837-A9CE-4359126AED39}" destId="{AD414441-43F4-429D-A32B-FD6540EDA54C}" srcOrd="1" destOrd="0" presId="urn:microsoft.com/office/officeart/2005/8/layout/orgChart1"/>
    <dgm:cxn modelId="{9901D237-DE3E-4DF4-B2C8-B7A8E444B58C}" type="presParOf" srcId="{5F7B5F9D-948B-4EF8-9B52-1EFA77BCD01C}" destId="{0CAB2569-EE1A-4D2E-94E2-CC81E7DD431E}" srcOrd="1" destOrd="0" presId="urn:microsoft.com/office/officeart/2005/8/layout/orgChart1"/>
    <dgm:cxn modelId="{F29825EA-C156-4336-B56C-3478E0A2E267}" type="presParOf" srcId="{5F7B5F9D-948B-4EF8-9B52-1EFA77BCD01C}" destId="{0485D8B4-D79B-482F-A2E5-501FCE58D831}" srcOrd="2" destOrd="0" presId="urn:microsoft.com/office/officeart/2005/8/layout/orgChart1"/>
    <dgm:cxn modelId="{F733097E-5D58-40B9-B8DA-9567D572FE3B}" type="presParOf" srcId="{E7D6D22A-5651-4D7E-8888-4529189657C8}" destId="{FD6EB4C5-A63B-4BD4-AFD0-144B0EE555DD}" srcOrd="6" destOrd="0" presId="urn:microsoft.com/office/officeart/2005/8/layout/orgChart1"/>
    <dgm:cxn modelId="{78D31FCF-7432-4FB2-B1D1-B785084B0199}" type="presParOf" srcId="{E7D6D22A-5651-4D7E-8888-4529189657C8}" destId="{D2ECB70E-4FFE-48DD-9A48-058E652F314D}" srcOrd="7" destOrd="0" presId="urn:microsoft.com/office/officeart/2005/8/layout/orgChart1"/>
    <dgm:cxn modelId="{F5251ACD-96EA-48F0-8863-67E9D9FAA09C}" type="presParOf" srcId="{D2ECB70E-4FFE-48DD-9A48-058E652F314D}" destId="{9E3326B8-2D11-4E15-BA5E-D652F0D568CC}" srcOrd="0" destOrd="0" presId="urn:microsoft.com/office/officeart/2005/8/layout/orgChart1"/>
    <dgm:cxn modelId="{FE6343D1-126A-431B-AB30-CDFBA772A925}" type="presParOf" srcId="{9E3326B8-2D11-4E15-BA5E-D652F0D568CC}" destId="{C47C52E1-9D5A-45F2-8538-BFA0F469F0C8}" srcOrd="0" destOrd="0" presId="urn:microsoft.com/office/officeart/2005/8/layout/orgChart1"/>
    <dgm:cxn modelId="{3DB39BC3-0F65-475C-9D68-381E9D5CFAE3}" type="presParOf" srcId="{9E3326B8-2D11-4E15-BA5E-D652F0D568CC}" destId="{F78CBC7F-082D-4B40-ADBA-083315177E86}" srcOrd="1" destOrd="0" presId="urn:microsoft.com/office/officeart/2005/8/layout/orgChart1"/>
    <dgm:cxn modelId="{790D6190-6205-44BC-99C5-C5C35E532860}" type="presParOf" srcId="{D2ECB70E-4FFE-48DD-9A48-058E652F314D}" destId="{1EDCFE76-B933-48D3-AA09-004E525A183A}" srcOrd="1" destOrd="0" presId="urn:microsoft.com/office/officeart/2005/8/layout/orgChart1"/>
    <dgm:cxn modelId="{0FECAB57-449A-4145-BE60-E7C2FE79FAE2}" type="presParOf" srcId="{D2ECB70E-4FFE-48DD-9A48-058E652F314D}" destId="{E87BC695-FCDE-48EC-B5D5-51134B644538}" srcOrd="2" destOrd="0" presId="urn:microsoft.com/office/officeart/2005/8/layout/orgChart1"/>
    <dgm:cxn modelId="{35C994F9-2425-4C36-A0C9-CF71EF97C78F}" type="presParOf" srcId="{E725F49F-6FAD-45FC-8BE7-99DA6F5C0162}" destId="{FD7470D3-CB51-4E4D-933F-17753BAD91D5}" srcOrd="2" destOrd="0" presId="urn:microsoft.com/office/officeart/2005/8/layout/orgChart1"/>
    <dgm:cxn modelId="{36F0B0C0-823F-4C17-9EBB-487DA974E92C}" type="presParOf" srcId="{D802B9D6-138A-43D7-AF1C-A2AFD75D189B}" destId="{D321D37A-0E94-4515-BA20-F523A3808B5B}" srcOrd="2" destOrd="0" presId="urn:microsoft.com/office/officeart/2005/8/layout/orgChart1"/>
    <dgm:cxn modelId="{E36ABF8E-8316-4685-B2DD-BA9AB36D94F2}" type="presParOf" srcId="{D802B9D6-138A-43D7-AF1C-A2AFD75D189B}" destId="{8FE6A632-28B3-462D-A53F-22ED4A610B40}" srcOrd="3" destOrd="0" presId="urn:microsoft.com/office/officeart/2005/8/layout/orgChart1"/>
    <dgm:cxn modelId="{661523FC-03A6-4551-B0E8-D84CA9C9F45F}" type="presParOf" srcId="{8FE6A632-28B3-462D-A53F-22ED4A610B40}" destId="{A110240A-740A-4F30-BE16-842832AC8CD3}" srcOrd="0" destOrd="0" presId="urn:microsoft.com/office/officeart/2005/8/layout/orgChart1"/>
    <dgm:cxn modelId="{B66BD237-1D6C-41B7-B76A-C770B6FBC364}" type="presParOf" srcId="{A110240A-740A-4F30-BE16-842832AC8CD3}" destId="{5C1F498C-7F68-4AFD-9971-E85F49A3C12E}" srcOrd="0" destOrd="0" presId="urn:microsoft.com/office/officeart/2005/8/layout/orgChart1"/>
    <dgm:cxn modelId="{A8944E7A-A77F-46EF-998F-3CC90D2B4632}" type="presParOf" srcId="{A110240A-740A-4F30-BE16-842832AC8CD3}" destId="{955EFDE6-FA54-4D23-B571-93E5A40A1A0B}" srcOrd="1" destOrd="0" presId="urn:microsoft.com/office/officeart/2005/8/layout/orgChart1"/>
    <dgm:cxn modelId="{83D42C28-6969-4263-827B-FAEA07E1036C}" type="presParOf" srcId="{8FE6A632-28B3-462D-A53F-22ED4A610B40}" destId="{A9367A1C-E041-4548-8BB1-E8DF017B4DC0}" srcOrd="1" destOrd="0" presId="urn:microsoft.com/office/officeart/2005/8/layout/orgChart1"/>
    <dgm:cxn modelId="{871C2A3B-BCE7-412E-9F4B-2D660E25F908}" type="presParOf" srcId="{A9367A1C-E041-4548-8BB1-E8DF017B4DC0}" destId="{782ADE37-1346-4E2C-A2CE-5464AF167EF3}" srcOrd="0" destOrd="0" presId="urn:microsoft.com/office/officeart/2005/8/layout/orgChart1"/>
    <dgm:cxn modelId="{DF666B6A-3285-4F4C-B497-828091E0A231}" type="presParOf" srcId="{A9367A1C-E041-4548-8BB1-E8DF017B4DC0}" destId="{AED39919-B898-46EA-9971-EBB289DCC5BC}" srcOrd="1" destOrd="0" presId="urn:microsoft.com/office/officeart/2005/8/layout/orgChart1"/>
    <dgm:cxn modelId="{FF74DC15-98D6-40C6-A6F8-B18EB651AAC1}" type="presParOf" srcId="{AED39919-B898-46EA-9971-EBB289DCC5BC}" destId="{196DD718-04D3-4DF4-806F-0BEABF8E2046}" srcOrd="0" destOrd="0" presId="urn:microsoft.com/office/officeart/2005/8/layout/orgChart1"/>
    <dgm:cxn modelId="{CCD40876-A814-4EE2-9E19-79768DFC5728}" type="presParOf" srcId="{196DD718-04D3-4DF4-806F-0BEABF8E2046}" destId="{28BB2040-70C4-4E31-8B9B-E0A5D13F9249}" srcOrd="0" destOrd="0" presId="urn:microsoft.com/office/officeart/2005/8/layout/orgChart1"/>
    <dgm:cxn modelId="{FBFDA4EE-7E9D-4188-9653-E8D96375245C}" type="presParOf" srcId="{196DD718-04D3-4DF4-806F-0BEABF8E2046}" destId="{631BA76B-4A7C-459F-9C59-ACE0D2B76B60}" srcOrd="1" destOrd="0" presId="urn:microsoft.com/office/officeart/2005/8/layout/orgChart1"/>
    <dgm:cxn modelId="{E5F00203-0536-459B-BEB0-35AD706CA147}" type="presParOf" srcId="{AED39919-B898-46EA-9971-EBB289DCC5BC}" destId="{CB4B37D2-AD72-4287-AE02-9A03DF76291C}" srcOrd="1" destOrd="0" presId="urn:microsoft.com/office/officeart/2005/8/layout/orgChart1"/>
    <dgm:cxn modelId="{F5EFCF0E-8C63-4572-9803-E0FD0BC1987E}" type="presParOf" srcId="{AED39919-B898-46EA-9971-EBB289DCC5BC}" destId="{A8629C1B-2FA3-4115-B16E-4F457D95E8D6}" srcOrd="2" destOrd="0" presId="urn:microsoft.com/office/officeart/2005/8/layout/orgChart1"/>
    <dgm:cxn modelId="{E8700E06-CA69-42A9-A15C-CAA30444B203}" type="presParOf" srcId="{A9367A1C-E041-4548-8BB1-E8DF017B4DC0}" destId="{9174F429-C646-4CF2-BB3B-B63B37C75AB4}" srcOrd="2" destOrd="0" presId="urn:microsoft.com/office/officeart/2005/8/layout/orgChart1"/>
    <dgm:cxn modelId="{ABDA3D43-C626-4965-8B21-85E901B7B75C}" type="presParOf" srcId="{A9367A1C-E041-4548-8BB1-E8DF017B4DC0}" destId="{2E3459D1-0786-4212-88AC-DBA346FEB981}" srcOrd="3" destOrd="0" presId="urn:microsoft.com/office/officeart/2005/8/layout/orgChart1"/>
    <dgm:cxn modelId="{AF08C3CF-2B91-4413-ADEF-A4A02116FBDE}" type="presParOf" srcId="{2E3459D1-0786-4212-88AC-DBA346FEB981}" destId="{231C9194-CCCC-43E4-A63B-5475904A736D}" srcOrd="0" destOrd="0" presId="urn:microsoft.com/office/officeart/2005/8/layout/orgChart1"/>
    <dgm:cxn modelId="{4B09C1EA-2C5A-44C9-BE02-D7C8F6791E2B}" type="presParOf" srcId="{231C9194-CCCC-43E4-A63B-5475904A736D}" destId="{76F85296-DF42-4D63-9A47-A672C06133A8}" srcOrd="0" destOrd="0" presId="urn:microsoft.com/office/officeart/2005/8/layout/orgChart1"/>
    <dgm:cxn modelId="{7C53A732-A943-42E6-93B3-041E6806C69F}" type="presParOf" srcId="{231C9194-CCCC-43E4-A63B-5475904A736D}" destId="{9440BF2D-AEF8-495E-9390-9FC7010EE06C}" srcOrd="1" destOrd="0" presId="urn:microsoft.com/office/officeart/2005/8/layout/orgChart1"/>
    <dgm:cxn modelId="{24CC3C2A-DEDE-45EC-83C0-B85467AA5229}" type="presParOf" srcId="{2E3459D1-0786-4212-88AC-DBA346FEB981}" destId="{E267124D-0EB4-46D9-AF8B-D0AB80B50075}" srcOrd="1" destOrd="0" presId="urn:microsoft.com/office/officeart/2005/8/layout/orgChart1"/>
    <dgm:cxn modelId="{AA9D6923-9AC7-4875-B0B1-7257EE9BF8CC}" type="presParOf" srcId="{2E3459D1-0786-4212-88AC-DBA346FEB981}" destId="{7B182E6B-5834-4D59-9EF4-3D4EE7A6387C}" srcOrd="2" destOrd="0" presId="urn:microsoft.com/office/officeart/2005/8/layout/orgChart1"/>
    <dgm:cxn modelId="{0F5048D6-B1EA-4343-B542-A1B8E82596FA}" type="presParOf" srcId="{A9367A1C-E041-4548-8BB1-E8DF017B4DC0}" destId="{C7C69C25-4B9C-4624-AFF2-9E0467935A11}" srcOrd="4" destOrd="0" presId="urn:microsoft.com/office/officeart/2005/8/layout/orgChart1"/>
    <dgm:cxn modelId="{3B74C789-0D89-4122-9D2B-9C771603AF2A}" type="presParOf" srcId="{A9367A1C-E041-4548-8BB1-E8DF017B4DC0}" destId="{B8008900-7806-42BF-9895-5EEB33BAE488}" srcOrd="5" destOrd="0" presId="urn:microsoft.com/office/officeart/2005/8/layout/orgChart1"/>
    <dgm:cxn modelId="{857F3049-4DA0-4FCE-9295-B2A44112CFBA}" type="presParOf" srcId="{B8008900-7806-42BF-9895-5EEB33BAE488}" destId="{F7352DB0-CD1D-4CDA-B9EE-5A587EDD55C4}" srcOrd="0" destOrd="0" presId="urn:microsoft.com/office/officeart/2005/8/layout/orgChart1"/>
    <dgm:cxn modelId="{41CF1345-86F7-4D53-B357-8A7A6331485B}" type="presParOf" srcId="{F7352DB0-CD1D-4CDA-B9EE-5A587EDD55C4}" destId="{1F80D434-1006-4F1C-9D6C-167EA739D08D}" srcOrd="0" destOrd="0" presId="urn:microsoft.com/office/officeart/2005/8/layout/orgChart1"/>
    <dgm:cxn modelId="{0FEDF8B9-4851-470D-BE0C-60934E85E78C}" type="presParOf" srcId="{F7352DB0-CD1D-4CDA-B9EE-5A587EDD55C4}" destId="{5501D37A-416A-425C-A4C1-DDA627B32FB3}" srcOrd="1" destOrd="0" presId="urn:microsoft.com/office/officeart/2005/8/layout/orgChart1"/>
    <dgm:cxn modelId="{BB08F9AD-8BA2-45AC-A27E-3EDC79B1D6F0}" type="presParOf" srcId="{B8008900-7806-42BF-9895-5EEB33BAE488}" destId="{F32C0D0B-9BAD-43CB-8223-DCBFFE3A4882}" srcOrd="1" destOrd="0" presId="urn:microsoft.com/office/officeart/2005/8/layout/orgChart1"/>
    <dgm:cxn modelId="{0F2118A7-92E4-4725-902A-905D8B235AA7}" type="presParOf" srcId="{B8008900-7806-42BF-9895-5EEB33BAE488}" destId="{0204140F-7E68-4E02-A79A-7CD7DC2FA8CE}" srcOrd="2" destOrd="0" presId="urn:microsoft.com/office/officeart/2005/8/layout/orgChart1"/>
    <dgm:cxn modelId="{9FED4108-1933-43EE-9C97-C9D8E6F02012}" type="presParOf" srcId="{A9367A1C-E041-4548-8BB1-E8DF017B4DC0}" destId="{CCF596D6-07CE-407A-9275-21E218D0EF62}" srcOrd="6" destOrd="0" presId="urn:microsoft.com/office/officeart/2005/8/layout/orgChart1"/>
    <dgm:cxn modelId="{B6A86736-3949-4C3D-83D9-D6B8FFA22090}" type="presParOf" srcId="{A9367A1C-E041-4548-8BB1-E8DF017B4DC0}" destId="{A95DD333-67DD-46B8-8AF3-6CEF087D533C}" srcOrd="7" destOrd="0" presId="urn:microsoft.com/office/officeart/2005/8/layout/orgChart1"/>
    <dgm:cxn modelId="{5DEBB97A-FD2B-4E65-9A1E-359376F8ADDE}" type="presParOf" srcId="{A95DD333-67DD-46B8-8AF3-6CEF087D533C}" destId="{9F36235D-61BA-4ED7-9164-22EDCA9A7A2D}" srcOrd="0" destOrd="0" presId="urn:microsoft.com/office/officeart/2005/8/layout/orgChart1"/>
    <dgm:cxn modelId="{696C01A2-7601-4684-9EAC-AC1C2C37637C}" type="presParOf" srcId="{9F36235D-61BA-4ED7-9164-22EDCA9A7A2D}" destId="{F08B7CC0-DE49-42B4-8715-641DB50E5600}" srcOrd="0" destOrd="0" presId="urn:microsoft.com/office/officeart/2005/8/layout/orgChart1"/>
    <dgm:cxn modelId="{E4EC9750-6034-4BE4-BBF1-9A2B1CC19E60}" type="presParOf" srcId="{9F36235D-61BA-4ED7-9164-22EDCA9A7A2D}" destId="{9C9C2F9C-CAA9-4094-8099-E3FF0D6B1DA8}" srcOrd="1" destOrd="0" presId="urn:microsoft.com/office/officeart/2005/8/layout/orgChart1"/>
    <dgm:cxn modelId="{53E71836-0C04-466C-88B7-EC94C914BECA}" type="presParOf" srcId="{A95DD333-67DD-46B8-8AF3-6CEF087D533C}" destId="{114B981B-C943-4ECF-AA4D-EC9C72D14844}" srcOrd="1" destOrd="0" presId="urn:microsoft.com/office/officeart/2005/8/layout/orgChart1"/>
    <dgm:cxn modelId="{CB759B0C-7CF2-487A-A154-910534080E3F}" type="presParOf" srcId="{A95DD333-67DD-46B8-8AF3-6CEF087D533C}" destId="{8F6FAE06-0BEC-4E79-8074-F14097D897CB}" srcOrd="2" destOrd="0" presId="urn:microsoft.com/office/officeart/2005/8/layout/orgChart1"/>
    <dgm:cxn modelId="{C9A3123D-5272-45BA-A653-E39FB0D707CF}" type="presParOf" srcId="{8FE6A632-28B3-462D-A53F-22ED4A610B40}" destId="{22844ADE-7679-4294-88B4-19131F535B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0CC42-697A-44FD-AEE9-AF3AB7132936}" type="doc">
      <dgm:prSet loTypeId="urn:microsoft.com/office/officeart/2005/8/layout/matrix1" loCatId="matrix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31C87DCE-5643-4D17-8409-F95E817AEE9D}">
      <dgm:prSet phldrT="[Text]"/>
      <dgm:spPr>
        <a:solidFill>
          <a:srgbClr val="5A9074"/>
        </a:solidFill>
      </dgm:spPr>
      <dgm:t>
        <a:bodyPr/>
        <a:lstStyle/>
        <a:p>
          <a:r>
            <a:rPr lang="en-GB" b="1" dirty="0" smtClean="0"/>
            <a:t>Total</a:t>
          </a:r>
        </a:p>
        <a:p>
          <a:r>
            <a:rPr lang="en-GB" b="1" dirty="0" smtClean="0"/>
            <a:t>11,589</a:t>
          </a:r>
          <a:endParaRPr lang="en-GB" b="1" dirty="0"/>
        </a:p>
      </dgm:t>
    </dgm:pt>
    <dgm:pt modelId="{239ACAF3-1649-4877-B363-960978817DC7}" type="parTrans" cxnId="{A33AAE9A-6665-4DEE-8E62-14CE6AC1D9D5}">
      <dgm:prSet/>
      <dgm:spPr/>
      <dgm:t>
        <a:bodyPr/>
        <a:lstStyle/>
        <a:p>
          <a:endParaRPr lang="en-GB"/>
        </a:p>
      </dgm:t>
    </dgm:pt>
    <dgm:pt modelId="{213A12F9-E5B9-4120-A39C-29E6BE35F0C9}" type="sibTrans" cxnId="{A33AAE9A-6665-4DEE-8E62-14CE6AC1D9D5}">
      <dgm:prSet/>
      <dgm:spPr/>
      <dgm:t>
        <a:bodyPr/>
        <a:lstStyle/>
        <a:p>
          <a:endParaRPr lang="en-GB"/>
        </a:p>
      </dgm:t>
    </dgm:pt>
    <dgm:pt modelId="{0BE1B344-7040-48AE-80F0-7F0CB4F73859}">
      <dgm:prSet phldrT="[Text]" custT="1"/>
      <dgm:spPr>
        <a:solidFill>
          <a:srgbClr val="91B9A4"/>
        </a:solidFill>
      </dgm:spPr>
      <dgm:t>
        <a:bodyPr/>
        <a:lstStyle/>
        <a:p>
          <a:endParaRPr lang="en-GB" sz="1400" b="1" dirty="0" smtClean="0"/>
        </a:p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Academic</a:t>
          </a:r>
        </a:p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1,751</a:t>
          </a:r>
          <a:endParaRPr lang="en-GB" sz="15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en-GB" sz="1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Lecturers to Professors</a:t>
          </a:r>
          <a:endParaRPr lang="en-GB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45CACAA-0FD3-4E93-9C97-9F8638748F45}" type="parTrans" cxnId="{9C50C96C-CD14-4AB9-BE78-1982837EC70A}">
      <dgm:prSet/>
      <dgm:spPr/>
      <dgm:t>
        <a:bodyPr/>
        <a:lstStyle/>
        <a:p>
          <a:endParaRPr lang="en-GB"/>
        </a:p>
      </dgm:t>
    </dgm:pt>
    <dgm:pt modelId="{7167AA66-CA3E-4647-851D-586CC4D7F7D6}" type="sibTrans" cxnId="{9C50C96C-CD14-4AB9-BE78-1982837EC70A}">
      <dgm:prSet/>
      <dgm:spPr/>
      <dgm:t>
        <a:bodyPr/>
        <a:lstStyle/>
        <a:p>
          <a:endParaRPr lang="en-GB"/>
        </a:p>
      </dgm:t>
    </dgm:pt>
    <dgm:pt modelId="{E45DE1D7-8F27-4F0C-8110-3E72C6E6D287}">
      <dgm:prSet phldrT="[Text]" custT="1"/>
      <dgm:spPr>
        <a:solidFill>
          <a:srgbClr val="91B9A4"/>
        </a:solidFill>
      </dgm:spPr>
      <dgm:t>
        <a:bodyPr/>
        <a:lstStyle/>
        <a:p>
          <a:endParaRPr lang="en-GB" sz="1400" b="1" dirty="0" smtClean="0"/>
        </a:p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Academic-Related</a:t>
          </a:r>
        </a:p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2,064</a:t>
          </a:r>
        </a:p>
        <a:p>
          <a:endParaRPr lang="en-GB" sz="1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Lawyers, accountants, system developers, fundraisers, environmentalists, librarians</a:t>
          </a:r>
          <a:endParaRPr lang="en-GB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D8B01C6-4869-486E-BAC8-9C9DC2E584FF}" type="parTrans" cxnId="{E685D15F-4E42-475F-B3D3-B7867ED8F9A0}">
      <dgm:prSet/>
      <dgm:spPr/>
      <dgm:t>
        <a:bodyPr/>
        <a:lstStyle/>
        <a:p>
          <a:endParaRPr lang="en-GB"/>
        </a:p>
      </dgm:t>
    </dgm:pt>
    <dgm:pt modelId="{1803003B-DDB5-4ED7-8FD4-D86B70E5505C}" type="sibTrans" cxnId="{E685D15F-4E42-475F-B3D3-B7867ED8F9A0}">
      <dgm:prSet/>
      <dgm:spPr/>
      <dgm:t>
        <a:bodyPr/>
        <a:lstStyle/>
        <a:p>
          <a:endParaRPr lang="en-GB"/>
        </a:p>
      </dgm:t>
    </dgm:pt>
    <dgm:pt modelId="{165945EE-204A-49B2-A4A6-71EF89DED1BB}">
      <dgm:prSet phldrT="[Text]" custT="1"/>
      <dgm:spPr>
        <a:solidFill>
          <a:srgbClr val="91B9A4">
            <a:alpha val="63333"/>
          </a:srgbClr>
        </a:solidFill>
      </dgm:spPr>
      <dgm:t>
        <a:bodyPr/>
        <a:lstStyle/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Research</a:t>
          </a:r>
        </a:p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4,039</a:t>
          </a:r>
        </a:p>
        <a:p>
          <a:endParaRPr lang="en-GB" sz="8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Research Assistants to </a:t>
          </a:r>
        </a:p>
        <a:p>
          <a:r>
            <a:rPr lang="en-GB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Directors of Research</a:t>
          </a:r>
          <a:endParaRPr lang="en-GB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6E4EA71-09A6-42A4-BC00-BA28D47A2F3B}" type="parTrans" cxnId="{3420022A-E8F6-4380-9B40-924DE616EDFF}">
      <dgm:prSet/>
      <dgm:spPr/>
      <dgm:t>
        <a:bodyPr/>
        <a:lstStyle/>
        <a:p>
          <a:endParaRPr lang="en-GB"/>
        </a:p>
      </dgm:t>
    </dgm:pt>
    <dgm:pt modelId="{03AFEBF7-5BEA-48FF-8204-E68B06A1DFED}" type="sibTrans" cxnId="{3420022A-E8F6-4380-9B40-924DE616EDFF}">
      <dgm:prSet/>
      <dgm:spPr/>
      <dgm:t>
        <a:bodyPr/>
        <a:lstStyle/>
        <a:p>
          <a:endParaRPr lang="en-GB"/>
        </a:p>
      </dgm:t>
    </dgm:pt>
    <dgm:pt modelId="{78666810-9288-4DAC-B555-FA6FD270DE46}">
      <dgm:prSet phldrT="[Text]" custT="1"/>
      <dgm:spPr>
        <a:solidFill>
          <a:srgbClr val="91B9A4">
            <a:alpha val="50000"/>
          </a:srgbClr>
        </a:solidFill>
      </dgm:spPr>
      <dgm:t>
        <a:bodyPr/>
        <a:lstStyle/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Assistant</a:t>
          </a:r>
        </a:p>
        <a:p>
          <a:r>
            <a: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3,735</a:t>
          </a:r>
        </a:p>
        <a:p>
          <a:endParaRPr lang="en-GB" sz="800" dirty="0" smtClean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 smtClean="0">
              <a:solidFill>
                <a:schemeClr val="tx1">
                  <a:lumMod val="75000"/>
                  <a:lumOff val="25000"/>
                </a:schemeClr>
              </a:solidFill>
            </a:rPr>
            <a:t>Cleaners, technicians, secretaries, gardeners, cooks, security guards</a:t>
          </a:r>
          <a:endParaRPr lang="en-GB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3D43807-A001-4A96-8FA7-C6F8A1B83C50}" type="parTrans" cxnId="{7490EC59-26AD-4F7C-A68F-F5140FA95BEB}">
      <dgm:prSet/>
      <dgm:spPr/>
      <dgm:t>
        <a:bodyPr/>
        <a:lstStyle/>
        <a:p>
          <a:endParaRPr lang="en-GB"/>
        </a:p>
      </dgm:t>
    </dgm:pt>
    <dgm:pt modelId="{ACA4DB22-10B6-4331-92E9-B47373A670CA}" type="sibTrans" cxnId="{7490EC59-26AD-4F7C-A68F-F5140FA95BEB}">
      <dgm:prSet/>
      <dgm:spPr/>
      <dgm:t>
        <a:bodyPr/>
        <a:lstStyle/>
        <a:p>
          <a:endParaRPr lang="en-GB"/>
        </a:p>
      </dgm:t>
    </dgm:pt>
    <dgm:pt modelId="{CF669AD0-2411-4EC5-ABF0-D063AE47CBE8}" type="pres">
      <dgm:prSet presAssocID="{6C90CC42-697A-44FD-AEE9-AF3AB713293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FF884D-148A-4810-AFAF-1662D67FAD74}" type="pres">
      <dgm:prSet presAssocID="{6C90CC42-697A-44FD-AEE9-AF3AB7132936}" presName="matrix" presStyleCnt="0"/>
      <dgm:spPr/>
      <dgm:t>
        <a:bodyPr/>
        <a:lstStyle/>
        <a:p>
          <a:endParaRPr lang="en-GB"/>
        </a:p>
      </dgm:t>
    </dgm:pt>
    <dgm:pt modelId="{807AE518-827E-4E65-8DD9-383CFA80CDC5}" type="pres">
      <dgm:prSet presAssocID="{6C90CC42-697A-44FD-AEE9-AF3AB7132936}" presName="tile1" presStyleLbl="node1" presStyleIdx="0" presStyleCnt="4"/>
      <dgm:spPr/>
      <dgm:t>
        <a:bodyPr/>
        <a:lstStyle/>
        <a:p>
          <a:endParaRPr lang="en-GB"/>
        </a:p>
      </dgm:t>
    </dgm:pt>
    <dgm:pt modelId="{CA1532A0-0ACF-4537-8408-C8E75B40B833}" type="pres">
      <dgm:prSet presAssocID="{6C90CC42-697A-44FD-AEE9-AF3AB713293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4A612-307E-4F57-9AA8-C7AC880FA2F0}" type="pres">
      <dgm:prSet presAssocID="{6C90CC42-697A-44FD-AEE9-AF3AB7132936}" presName="tile2" presStyleLbl="node1" presStyleIdx="1" presStyleCnt="4"/>
      <dgm:spPr/>
      <dgm:t>
        <a:bodyPr/>
        <a:lstStyle/>
        <a:p>
          <a:endParaRPr lang="en-GB"/>
        </a:p>
      </dgm:t>
    </dgm:pt>
    <dgm:pt modelId="{FD937DF8-2E69-4AB5-9F6F-95478AB67E7A}" type="pres">
      <dgm:prSet presAssocID="{6C90CC42-697A-44FD-AEE9-AF3AB713293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3E45D-29DC-403B-A9F0-EF624079E67F}" type="pres">
      <dgm:prSet presAssocID="{6C90CC42-697A-44FD-AEE9-AF3AB7132936}" presName="tile3" presStyleLbl="node1" presStyleIdx="2" presStyleCnt="4"/>
      <dgm:spPr/>
      <dgm:t>
        <a:bodyPr/>
        <a:lstStyle/>
        <a:p>
          <a:endParaRPr lang="en-GB"/>
        </a:p>
      </dgm:t>
    </dgm:pt>
    <dgm:pt modelId="{77425163-05C1-45FD-AF7A-9926FCC95219}" type="pres">
      <dgm:prSet presAssocID="{6C90CC42-697A-44FD-AEE9-AF3AB713293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734DEB-F234-421D-90D6-FA876C6D2CB4}" type="pres">
      <dgm:prSet presAssocID="{6C90CC42-697A-44FD-AEE9-AF3AB7132936}" presName="tile4" presStyleLbl="node1" presStyleIdx="3" presStyleCnt="4"/>
      <dgm:spPr/>
      <dgm:t>
        <a:bodyPr/>
        <a:lstStyle/>
        <a:p>
          <a:endParaRPr lang="en-GB"/>
        </a:p>
      </dgm:t>
    </dgm:pt>
    <dgm:pt modelId="{9AEC1720-0754-4A7C-9718-98B178EA856F}" type="pres">
      <dgm:prSet presAssocID="{6C90CC42-697A-44FD-AEE9-AF3AB713293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3CDE94-40A3-48FA-AB0F-C5B9BB0CD5D2}" type="pres">
      <dgm:prSet presAssocID="{6C90CC42-697A-44FD-AEE9-AF3AB713293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E685D15F-4E42-475F-B3D3-B7867ED8F9A0}" srcId="{31C87DCE-5643-4D17-8409-F95E817AEE9D}" destId="{E45DE1D7-8F27-4F0C-8110-3E72C6E6D287}" srcOrd="1" destOrd="0" parTransId="{3D8B01C6-4869-486E-BAC8-9C9DC2E584FF}" sibTransId="{1803003B-DDB5-4ED7-8FD4-D86B70E5505C}"/>
    <dgm:cxn modelId="{3420022A-E8F6-4380-9B40-924DE616EDFF}" srcId="{31C87DCE-5643-4D17-8409-F95E817AEE9D}" destId="{165945EE-204A-49B2-A4A6-71EF89DED1BB}" srcOrd="2" destOrd="0" parTransId="{66E4EA71-09A6-42A4-BC00-BA28D47A2F3B}" sibTransId="{03AFEBF7-5BEA-48FF-8204-E68B06A1DFED}"/>
    <dgm:cxn modelId="{25662B4A-FDC0-43DA-994C-C3981287E3A2}" type="presOf" srcId="{165945EE-204A-49B2-A4A6-71EF89DED1BB}" destId="{C183E45D-29DC-403B-A9F0-EF624079E67F}" srcOrd="0" destOrd="0" presId="urn:microsoft.com/office/officeart/2005/8/layout/matrix1"/>
    <dgm:cxn modelId="{3729E1B5-1E49-47EE-8CF5-48670B16DD44}" type="presOf" srcId="{E45DE1D7-8F27-4F0C-8110-3E72C6E6D287}" destId="{6694A612-307E-4F57-9AA8-C7AC880FA2F0}" srcOrd="0" destOrd="0" presId="urn:microsoft.com/office/officeart/2005/8/layout/matrix1"/>
    <dgm:cxn modelId="{1C537B44-CDF5-459A-994F-CD7394A425BC}" type="presOf" srcId="{0BE1B344-7040-48AE-80F0-7F0CB4F73859}" destId="{807AE518-827E-4E65-8DD9-383CFA80CDC5}" srcOrd="0" destOrd="0" presId="urn:microsoft.com/office/officeart/2005/8/layout/matrix1"/>
    <dgm:cxn modelId="{5D79FF92-70C9-45B3-8BED-04A636C23AA7}" type="presOf" srcId="{165945EE-204A-49B2-A4A6-71EF89DED1BB}" destId="{77425163-05C1-45FD-AF7A-9926FCC95219}" srcOrd="1" destOrd="0" presId="urn:microsoft.com/office/officeart/2005/8/layout/matrix1"/>
    <dgm:cxn modelId="{2E20333E-FAA2-4C48-B6DD-F9D2F8AD8C31}" type="presOf" srcId="{31C87DCE-5643-4D17-8409-F95E817AEE9D}" destId="{0D3CDE94-40A3-48FA-AB0F-C5B9BB0CD5D2}" srcOrd="0" destOrd="0" presId="urn:microsoft.com/office/officeart/2005/8/layout/matrix1"/>
    <dgm:cxn modelId="{AA0A2930-015D-4686-82D3-A9E877CF120F}" type="presOf" srcId="{0BE1B344-7040-48AE-80F0-7F0CB4F73859}" destId="{CA1532A0-0ACF-4537-8408-C8E75B40B833}" srcOrd="1" destOrd="0" presId="urn:microsoft.com/office/officeart/2005/8/layout/matrix1"/>
    <dgm:cxn modelId="{31EEED6C-4083-4959-834F-F130535D85C7}" type="presOf" srcId="{78666810-9288-4DAC-B555-FA6FD270DE46}" destId="{91734DEB-F234-421D-90D6-FA876C6D2CB4}" srcOrd="0" destOrd="0" presId="urn:microsoft.com/office/officeart/2005/8/layout/matrix1"/>
    <dgm:cxn modelId="{A33AAE9A-6665-4DEE-8E62-14CE6AC1D9D5}" srcId="{6C90CC42-697A-44FD-AEE9-AF3AB7132936}" destId="{31C87DCE-5643-4D17-8409-F95E817AEE9D}" srcOrd="0" destOrd="0" parTransId="{239ACAF3-1649-4877-B363-960978817DC7}" sibTransId="{213A12F9-E5B9-4120-A39C-29E6BE35F0C9}"/>
    <dgm:cxn modelId="{9C50C96C-CD14-4AB9-BE78-1982837EC70A}" srcId="{31C87DCE-5643-4D17-8409-F95E817AEE9D}" destId="{0BE1B344-7040-48AE-80F0-7F0CB4F73859}" srcOrd="0" destOrd="0" parTransId="{645CACAA-0FD3-4E93-9C97-9F8638748F45}" sibTransId="{7167AA66-CA3E-4647-851D-586CC4D7F7D6}"/>
    <dgm:cxn modelId="{1BEACB0C-ECB3-46B5-B0F4-216BDFF72E38}" type="presOf" srcId="{E45DE1D7-8F27-4F0C-8110-3E72C6E6D287}" destId="{FD937DF8-2E69-4AB5-9F6F-95478AB67E7A}" srcOrd="1" destOrd="0" presId="urn:microsoft.com/office/officeart/2005/8/layout/matrix1"/>
    <dgm:cxn modelId="{3FC889E8-43DC-485B-986D-0A8F64DA471F}" type="presOf" srcId="{78666810-9288-4DAC-B555-FA6FD270DE46}" destId="{9AEC1720-0754-4A7C-9718-98B178EA856F}" srcOrd="1" destOrd="0" presId="urn:microsoft.com/office/officeart/2005/8/layout/matrix1"/>
    <dgm:cxn modelId="{7490EC59-26AD-4F7C-A68F-F5140FA95BEB}" srcId="{31C87DCE-5643-4D17-8409-F95E817AEE9D}" destId="{78666810-9288-4DAC-B555-FA6FD270DE46}" srcOrd="3" destOrd="0" parTransId="{A3D43807-A001-4A96-8FA7-C6F8A1B83C50}" sibTransId="{ACA4DB22-10B6-4331-92E9-B47373A670CA}"/>
    <dgm:cxn modelId="{6925C9BD-28D9-45BA-9C28-AD280BD7CBCF}" type="presOf" srcId="{6C90CC42-697A-44FD-AEE9-AF3AB7132936}" destId="{CF669AD0-2411-4EC5-ABF0-D063AE47CBE8}" srcOrd="0" destOrd="0" presId="urn:microsoft.com/office/officeart/2005/8/layout/matrix1"/>
    <dgm:cxn modelId="{4305C3D2-CA44-4365-8EE7-D2D597EEA76B}" type="presParOf" srcId="{CF669AD0-2411-4EC5-ABF0-D063AE47CBE8}" destId="{21FF884D-148A-4810-AFAF-1662D67FAD74}" srcOrd="0" destOrd="0" presId="urn:microsoft.com/office/officeart/2005/8/layout/matrix1"/>
    <dgm:cxn modelId="{B40D4ABC-ABC9-477A-9007-FF0E3D94E948}" type="presParOf" srcId="{21FF884D-148A-4810-AFAF-1662D67FAD74}" destId="{807AE518-827E-4E65-8DD9-383CFA80CDC5}" srcOrd="0" destOrd="0" presId="urn:microsoft.com/office/officeart/2005/8/layout/matrix1"/>
    <dgm:cxn modelId="{BDDEA20F-79BC-4272-9230-432295B62AEE}" type="presParOf" srcId="{21FF884D-148A-4810-AFAF-1662D67FAD74}" destId="{CA1532A0-0ACF-4537-8408-C8E75B40B833}" srcOrd="1" destOrd="0" presId="urn:microsoft.com/office/officeart/2005/8/layout/matrix1"/>
    <dgm:cxn modelId="{D7FA2CD2-C53F-41EF-A00E-ADEFF63C8E58}" type="presParOf" srcId="{21FF884D-148A-4810-AFAF-1662D67FAD74}" destId="{6694A612-307E-4F57-9AA8-C7AC880FA2F0}" srcOrd="2" destOrd="0" presId="urn:microsoft.com/office/officeart/2005/8/layout/matrix1"/>
    <dgm:cxn modelId="{61DC2C69-CF93-41A1-BA56-CD0F8F778170}" type="presParOf" srcId="{21FF884D-148A-4810-AFAF-1662D67FAD74}" destId="{FD937DF8-2E69-4AB5-9F6F-95478AB67E7A}" srcOrd="3" destOrd="0" presId="urn:microsoft.com/office/officeart/2005/8/layout/matrix1"/>
    <dgm:cxn modelId="{3E7DC66B-9992-4545-9D4D-7AB05CCEB696}" type="presParOf" srcId="{21FF884D-148A-4810-AFAF-1662D67FAD74}" destId="{C183E45D-29DC-403B-A9F0-EF624079E67F}" srcOrd="4" destOrd="0" presId="urn:microsoft.com/office/officeart/2005/8/layout/matrix1"/>
    <dgm:cxn modelId="{B8100DC2-7292-41DB-A655-41F736044FC2}" type="presParOf" srcId="{21FF884D-148A-4810-AFAF-1662D67FAD74}" destId="{77425163-05C1-45FD-AF7A-9926FCC95219}" srcOrd="5" destOrd="0" presId="urn:microsoft.com/office/officeart/2005/8/layout/matrix1"/>
    <dgm:cxn modelId="{0F679884-B976-41EF-BAAE-590803CCCEE0}" type="presParOf" srcId="{21FF884D-148A-4810-AFAF-1662D67FAD74}" destId="{91734DEB-F234-421D-90D6-FA876C6D2CB4}" srcOrd="6" destOrd="0" presId="urn:microsoft.com/office/officeart/2005/8/layout/matrix1"/>
    <dgm:cxn modelId="{13698DD1-C122-4C6D-9F6C-8140C3D7DE52}" type="presParOf" srcId="{21FF884D-148A-4810-AFAF-1662D67FAD74}" destId="{9AEC1720-0754-4A7C-9718-98B178EA856F}" srcOrd="7" destOrd="0" presId="urn:microsoft.com/office/officeart/2005/8/layout/matrix1"/>
    <dgm:cxn modelId="{370F6F27-150F-4956-A81B-748C100D26B7}" type="presParOf" srcId="{CF669AD0-2411-4EC5-ABF0-D063AE47CBE8}" destId="{0D3CDE94-40A3-48FA-AB0F-C5B9BB0CD5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07AF-1CCC-45CD-93E2-A5154986CF19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5F5F5-3A8D-4FCC-B9FD-629DEB2871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09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DDBCA-C541-45A8-9660-8627C347AA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2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DDBCA-C541-45A8-9660-8627C347AA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6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7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01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E72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 smtClean="0">
              <a:solidFill>
                <a:srgbClr val="003E7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E81F1F-C8EB-41C5-A90E-3C4B946C4630}" type="slidenum">
              <a:rPr lang="en-GB">
                <a:solidFill>
                  <a:srgbClr val="003E7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B9D5-720C-404F-BA6D-C0F88B33CE5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C210-42AB-4726-987C-AC4008708F5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4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5F9D-3560-4E9A-AC19-714955F3840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4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4BB6-C0CF-4900-9614-010B0019D1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6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82AF-7D4A-4644-9ECF-4C3E2525C96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DB8B-BD40-4FC2-9C06-CF119B6B149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9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F5396-96C0-4B3B-AC3C-C74D022378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2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25C7-C39A-4EBA-817A-AAECB283F0A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5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334F-6661-48D3-8512-97B2F8936E9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3625-F1E9-4343-A75C-2AB559A0AA1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79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0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0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95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8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2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1959-5B33-4375-AA27-9460B0E14344}" type="datetimeFigureOut">
              <a:rPr lang="en-GB" smtClean="0"/>
              <a:t>01/08/2017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4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60CEA-2CA5-4E29-89C6-30592B4B9799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385647" y="2510750"/>
            <a:ext cx="6280547" cy="4321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Human Resources division</a:t>
            </a:r>
            <a:endParaRPr lang="en-GB" altLang="en-US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31814" y="5011354"/>
            <a:ext cx="628054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350" dirty="0">
                <a:solidFill>
                  <a:srgbClr val="FFFFFF"/>
                </a:solidFill>
              </a:rPr>
              <a:t>Emma Stone, Director of Human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9" y="442343"/>
            <a:ext cx="1944216" cy="407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84784"/>
            <a:ext cx="9190081" cy="4824536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1" y="5360351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38888" y="5553546"/>
            <a:ext cx="837406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FFFFFF"/>
                </a:solidFill>
              </a:rPr>
              <a:t>Emma Stone, Director of Human Resources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010" y="2126021"/>
            <a:ext cx="7267406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</a:t>
            </a:r>
            <a:endParaRPr lang="en-GB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0752" y="2753559"/>
            <a:ext cx="6606733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Strategy 2016 – 2021</a:t>
            </a:r>
            <a:endParaRPr lang="en-GB" alt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2</a:t>
            </a:r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. Talent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31228" y="1631583"/>
            <a:ext cx="8435280" cy="461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offer personal and professional development to all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and progression routes 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enable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 to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fully contribute to the University and reach their full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(Goals 4 &amp; 5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 career pathways for academic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staff, including review of promotions process, consideration of teaching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research career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strands and probation arrangements</a:t>
            </a:r>
          </a:p>
          <a:p>
            <a:pPr lvl="0">
              <a:spcAft>
                <a:spcPts val="1500"/>
              </a:spcAft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career paths for professional services staff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500"/>
              </a:spcAft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range of apprenticeships, funded by the Apprenticeship Levy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Increase access to mentoring opportunities 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Continue to develop the new Cambridge Centre for Teaching and Learning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Launch new range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Demand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web-enabled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resources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 suite of HR policies and case management tools for effective people management</a:t>
            </a: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9376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3. Reward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435280" cy="4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55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reward fairly and competitively and to recognise and </a:t>
            </a:r>
            <a:r>
              <a:rPr lang="en-GB" sz="5500" b="1" dirty="0">
                <a:latin typeface="Arial" panose="020B0604020202020204" pitchFamily="34" charset="0"/>
                <a:cs typeface="Arial" panose="020B0604020202020204" pitchFamily="34" charset="0"/>
              </a:rPr>
              <a:t>retain </a:t>
            </a:r>
            <a:r>
              <a:rPr lang="en-GB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outstanding staff </a:t>
            </a:r>
            <a:r>
              <a:rPr lang="en-GB" sz="5500" b="1" dirty="0">
                <a:latin typeface="Arial" panose="020B0604020202020204" pitchFamily="34" charset="0"/>
                <a:cs typeface="Arial" panose="020B0604020202020204" pitchFamily="34" charset="0"/>
              </a:rPr>
              <a:t>at all </a:t>
            </a:r>
            <a:r>
              <a:rPr lang="en-GB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levels (Goal 6)</a:t>
            </a:r>
          </a:p>
          <a:p>
            <a:pPr marL="0" indent="0" algn="ctr">
              <a:buNone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and deliver sustainable reward strategy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Review HERA framework and improve grading process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Develop and deliver a robust benefits strategy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Improve reward data and benchmarking to inform institution decision making 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Develop staff housing and accommodation initiatives eg rental deposit loan scheme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Improve communication of </a:t>
            </a:r>
            <a:r>
              <a:rPr lang="en-GB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reward package </a:t>
            </a:r>
            <a:r>
              <a:rPr lang="en-GB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to staff eg annual reward </a:t>
            </a:r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statements and financial education </a:t>
            </a: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66" y="0"/>
            <a:ext cx="8540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52363"/>
            <a:ext cx="7016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4. a) Thriving and inclusive environment -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22111" y="1424543"/>
            <a:ext cx="8435280" cy="460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70000"/>
              </a:lnSpc>
              <a:buNone/>
            </a:pPr>
            <a:r>
              <a:rPr lang="en-GB" sz="8000" b="1" dirty="0">
                <a:latin typeface="Arial  (Body)"/>
              </a:rPr>
              <a:t>Embed </a:t>
            </a:r>
            <a:r>
              <a:rPr lang="en-GB" sz="8000" b="1" dirty="0" smtClean="0">
                <a:latin typeface="Arial  (Body)"/>
              </a:rPr>
              <a:t>supportive</a:t>
            </a:r>
            <a:r>
              <a:rPr lang="en-GB" sz="8000" b="1" dirty="0">
                <a:latin typeface="Arial  (Body)"/>
              </a:rPr>
              <a:t>, inclusive culture with effective leadership (Goal 7</a:t>
            </a:r>
            <a:r>
              <a:rPr lang="en-GB" sz="8000" b="1" dirty="0" smtClean="0">
                <a:latin typeface="Arial  (Body)"/>
              </a:rPr>
              <a:t>)</a:t>
            </a:r>
          </a:p>
          <a:p>
            <a:pPr marL="0" lvl="1" indent="0">
              <a:lnSpc>
                <a:spcPct val="170000"/>
              </a:lnSpc>
              <a:buNone/>
            </a:pPr>
            <a:r>
              <a:rPr lang="en-GB" sz="6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Equality </a:t>
            </a:r>
            <a:r>
              <a:rPr lang="en-GB" sz="6800" b="1" dirty="0">
                <a:latin typeface="Arial" panose="020B0604020202020204" pitchFamily="34" charset="0"/>
                <a:cs typeface="Arial" panose="020B0604020202020204" pitchFamily="34" charset="0"/>
              </a:rPr>
              <a:t>and Diversity Strategy </a:t>
            </a:r>
            <a:r>
              <a:rPr lang="en-GB" sz="6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Plan 2016-2021</a:t>
            </a:r>
          </a:p>
          <a:p>
            <a:pPr lvl="1"/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diversity at senior levels</a:t>
            </a:r>
          </a:p>
          <a:p>
            <a:pPr lvl="1"/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gender equality and tackle gender pay gap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Address student attainment differentials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Embed inclusion and family friendly </a:t>
            </a: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  <a:p>
            <a:pPr lvl="1"/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compliance, engagement and best </a:t>
            </a: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GB" sz="6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Projects underway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Athena SWAN, Race Equality Charter &amp; InterConnect, Unconscious Bias, Sexual Harassment work stream, SPACE (Supporting Parents &amp; Carers at Cambridge), WiSETI, disability support, diversity networks</a:t>
            </a:r>
          </a:p>
          <a:p>
            <a:endParaRPr lang="en-GB" sz="2900" dirty="0">
              <a:latin typeface="Arial (body)"/>
            </a:endParaRPr>
          </a:p>
          <a:p>
            <a:pPr lvl="0"/>
            <a:endParaRPr lang="en-GB" sz="1900" dirty="0"/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65378"/>
            <a:ext cx="2880320" cy="12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4. b) Thriving and inclusive community - Wellbeing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 fontScale="85000" lnSpcReduction="20000"/>
          </a:bodyPr>
          <a:lstStyle/>
          <a:p>
            <a:pPr marL="271463" lvl="1" indent="0" eaLnBrk="0" fontAlgn="base" hangingPunct="0">
              <a:spcBef>
                <a:spcPct val="0"/>
              </a:spcBef>
              <a:spcAft>
                <a:spcPct val="75000"/>
              </a:spcAft>
              <a:buNone/>
            </a:pPr>
            <a:r>
              <a:rPr lang="en-GB" sz="2200" b="1" kern="0" dirty="0" smtClean="0">
                <a:latin typeface="Arial"/>
              </a:rPr>
              <a:t>To actively </a:t>
            </a:r>
            <a:r>
              <a:rPr lang="en-GB" sz="2200" b="1" kern="0" dirty="0">
                <a:latin typeface="Arial"/>
              </a:rPr>
              <a:t>promote health and wellbeing so </a:t>
            </a:r>
            <a:r>
              <a:rPr lang="en-GB" sz="2200" b="1" kern="0" dirty="0" smtClean="0">
                <a:latin typeface="Arial"/>
              </a:rPr>
              <a:t>our                             </a:t>
            </a:r>
            <a:r>
              <a:rPr lang="en-GB" sz="2200" b="1" kern="0" dirty="0">
                <a:latin typeface="Arial"/>
              </a:rPr>
              <a:t>people are engaged and feel valued (Goal 8)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GB" sz="2000" kern="0" dirty="0" smtClean="0">
                <a:latin typeface="Arial"/>
              </a:rPr>
              <a:t>Overall, to </a:t>
            </a:r>
            <a:r>
              <a:rPr lang="en-GB" sz="2000" kern="0" dirty="0">
                <a:latin typeface="Arial"/>
              </a:rPr>
              <a:t>develop initiatives for a more comprehensive </a:t>
            </a:r>
            <a:r>
              <a:rPr lang="en-GB" sz="2000" kern="0" dirty="0" smtClean="0">
                <a:latin typeface="Arial"/>
              </a:rPr>
              <a:t>health and wellbeing provision                                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GB" sz="2000" kern="0" dirty="0" smtClean="0">
                <a:latin typeface="Arial"/>
              </a:rPr>
              <a:t>Annual Festival </a:t>
            </a:r>
            <a:r>
              <a:rPr lang="en-GB" sz="2000" kern="0" dirty="0">
                <a:latin typeface="Arial"/>
              </a:rPr>
              <a:t>of Wellbeing 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GB" sz="2000" kern="0" dirty="0" smtClean="0">
                <a:latin typeface="Arial"/>
              </a:rPr>
              <a:t>During 2017/18:</a:t>
            </a:r>
            <a:endParaRPr lang="en-GB" sz="2000" kern="0" dirty="0">
              <a:latin typeface="Arial"/>
            </a:endParaRP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 smtClean="0">
                <a:latin typeface="Arial"/>
              </a:rPr>
              <a:t>Mental </a:t>
            </a:r>
            <a:r>
              <a:rPr lang="en-GB" sz="2000" kern="0" dirty="0">
                <a:latin typeface="Arial"/>
              </a:rPr>
              <a:t>health awareness, including local, trained </a:t>
            </a:r>
            <a:r>
              <a:rPr lang="en-GB" sz="2000" kern="0" dirty="0" smtClean="0">
                <a:latin typeface="Arial"/>
              </a:rPr>
              <a:t>Wellbeing </a:t>
            </a:r>
            <a:r>
              <a:rPr lang="en-GB" sz="2000" kern="0" dirty="0">
                <a:latin typeface="Arial"/>
              </a:rPr>
              <a:t>A</a:t>
            </a:r>
            <a:r>
              <a:rPr lang="en-GB" sz="2000" kern="0" dirty="0" smtClean="0">
                <a:latin typeface="Arial"/>
              </a:rPr>
              <a:t>dvocates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 smtClean="0">
                <a:latin typeface="Arial"/>
              </a:rPr>
              <a:t>Managing </a:t>
            </a:r>
            <a:r>
              <a:rPr lang="en-GB" sz="2000" kern="0" dirty="0">
                <a:latin typeface="Arial"/>
              </a:rPr>
              <a:t>work demands, including Academic Leadership </a:t>
            </a:r>
            <a:r>
              <a:rPr lang="en-GB" sz="2000" kern="0" dirty="0" smtClean="0">
                <a:latin typeface="Arial"/>
              </a:rPr>
              <a:t>Essentials 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 smtClean="0">
                <a:latin typeface="Arial"/>
              </a:rPr>
              <a:t>Lunchtime </a:t>
            </a:r>
            <a:r>
              <a:rPr lang="en-GB" sz="2000" kern="0" dirty="0">
                <a:latin typeface="Arial"/>
              </a:rPr>
              <a:t>sessions on topics related to the above </a:t>
            </a:r>
            <a:r>
              <a:rPr lang="en-GB" sz="2000" kern="0" dirty="0" smtClean="0">
                <a:latin typeface="Arial"/>
              </a:rPr>
              <a:t>themes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 smtClean="0">
                <a:latin typeface="Arial"/>
              </a:rPr>
              <a:t>Website </a:t>
            </a:r>
            <a:r>
              <a:rPr lang="en-GB" sz="2000" kern="0" dirty="0">
                <a:latin typeface="Arial"/>
              </a:rPr>
              <a:t>development for information and making bookings</a:t>
            </a:r>
          </a:p>
          <a:p>
            <a:pPr marL="271463" lvl="1" indent="0" eaLnBrk="0" fontAlgn="base" hangingPunct="0">
              <a:spcBef>
                <a:spcPct val="0"/>
              </a:spcBef>
              <a:spcAft>
                <a:spcPct val="75000"/>
              </a:spcAft>
              <a:buNone/>
            </a:pPr>
            <a:r>
              <a:rPr lang="en-GB" sz="2000" kern="0" dirty="0">
                <a:latin typeface="Arial"/>
              </a:rPr>
              <a:t>Building on existing good practice and allowing local flexibility to accommodate proposals within existing wellbeing provision.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68" y="1484784"/>
            <a:ext cx="2551623" cy="7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Further information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  (Body)"/>
              </a:rPr>
              <a:t>For more information please contact your HR School team or visit the HR Division website where you will find the following</a:t>
            </a:r>
            <a:r>
              <a:rPr lang="en-GB" b="1" dirty="0" smtClean="0">
                <a:latin typeface="Arial  (Body)"/>
              </a:rPr>
              <a:t>:</a:t>
            </a:r>
          </a:p>
          <a:p>
            <a:r>
              <a:rPr lang="en-GB" dirty="0" smtClean="0">
                <a:latin typeface="Arial  (Body)"/>
              </a:rPr>
              <a:t>People Strategy 2016-2021</a:t>
            </a:r>
          </a:p>
          <a:p>
            <a:r>
              <a:rPr lang="en-GB" dirty="0" smtClean="0">
                <a:latin typeface="Arial  (Body)"/>
              </a:rPr>
              <a:t>People Strategy Action plan</a:t>
            </a:r>
          </a:p>
          <a:p>
            <a:r>
              <a:rPr lang="en-GB" dirty="0" smtClean="0">
                <a:latin typeface="Arial  (Body)"/>
              </a:rPr>
              <a:t>Human </a:t>
            </a:r>
            <a:r>
              <a:rPr lang="en-GB" dirty="0">
                <a:latin typeface="Arial  (Body)"/>
              </a:rPr>
              <a:t>Resources 12 month work plan </a:t>
            </a:r>
            <a:r>
              <a:rPr lang="en-GB" dirty="0" smtClean="0">
                <a:latin typeface="Arial  (Body)"/>
              </a:rPr>
              <a:t>2017/18 – coming soon</a:t>
            </a:r>
            <a:endParaRPr lang="en-GB" dirty="0">
              <a:latin typeface="Arial  (Body)"/>
            </a:endParaRPr>
          </a:p>
          <a:p>
            <a:r>
              <a:rPr lang="en-GB" dirty="0">
                <a:latin typeface="Arial  (Body)"/>
              </a:rPr>
              <a:t>Regular progress updates</a:t>
            </a:r>
          </a:p>
          <a:p>
            <a:pPr marL="0" indent="0">
              <a:buNone/>
            </a:pPr>
            <a:r>
              <a:rPr lang="en-GB" kern="0" dirty="0"/>
              <a:t/>
            </a:r>
            <a:br>
              <a:rPr lang="en-GB" kern="0" dirty="0"/>
            </a:br>
            <a:endParaRPr lang="en-GB" dirty="0" smtClean="0"/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altLang="en-US" kern="0" dirty="0" smtClean="0"/>
          </a:p>
          <a:p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2454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385647" y="2510750"/>
            <a:ext cx="6280547" cy="43219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Human Resources division</a:t>
            </a:r>
            <a:endParaRPr lang="en-GB" altLang="en-US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31814" y="5011354"/>
            <a:ext cx="628054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350" dirty="0">
                <a:solidFill>
                  <a:srgbClr val="FFFFFF"/>
                </a:solidFill>
              </a:rPr>
              <a:t>Emma Stone, Director of Human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9" y="442343"/>
            <a:ext cx="1944216" cy="407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484784"/>
            <a:ext cx="9190081" cy="4824536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0752" y="3212777"/>
            <a:ext cx="8833248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24867"/>
              </p:ext>
            </p:extLst>
          </p:nvPr>
        </p:nvGraphicFramePr>
        <p:xfrm>
          <a:off x="611560" y="1417639"/>
          <a:ext cx="7992887" cy="445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schemeClr val="bg1"/>
                </a:solidFill>
                <a:latin typeface="Arial (Headings)"/>
              </a:rPr>
              <a:t>The division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schemeClr val="bg1"/>
                </a:solidFill>
                <a:latin typeface="Arial (Headings)"/>
              </a:rPr>
              <a:t>HR division – Senior Management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52809"/>
            <a:ext cx="7454604" cy="500463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1" y="4428000"/>
            <a:ext cx="906432" cy="128667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schemeClr val="bg1"/>
                </a:solidFill>
                <a:latin typeface="Arial (Headings)"/>
              </a:rPr>
              <a:t>What do we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1277541" y="1835945"/>
            <a:ext cx="6480572" cy="59412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b="1" dirty="0">
                <a:solidFill>
                  <a:srgbClr val="FFFFFF"/>
                </a:solidFill>
              </a:rPr>
              <a:t>HIRE                                                                                                RETIRE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4329" y="2463279"/>
            <a:ext cx="1539479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Recruitment, selection and grading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33925" y="2463279"/>
            <a:ext cx="2424113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Develop policies, procedures and tools to </a:t>
            </a:r>
            <a:r>
              <a:rPr lang="en-GB" dirty="0" smtClean="0"/>
              <a:t>support managers and staff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951574" y="4025388"/>
            <a:ext cx="1837135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Support </a:t>
            </a:r>
            <a:r>
              <a:rPr lang="en-GB" dirty="0"/>
              <a:t>organisational 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8611" y="4767535"/>
            <a:ext cx="1991915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Coach managers on resolving  employee relations issues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640" y="3225404"/>
            <a:ext cx="1490068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Induction and probation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283494" y="4832748"/>
            <a:ext cx="1905000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Provide HR data to inform </a:t>
            </a:r>
            <a:r>
              <a:rPr lang="en-GB" dirty="0" smtClean="0"/>
              <a:t>decision-making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699198" y="3204299"/>
            <a:ext cx="1339454" cy="646331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Consult and engage </a:t>
            </a:r>
            <a:r>
              <a:rPr lang="en-GB" dirty="0"/>
              <a:t>with </a:t>
            </a:r>
            <a:r>
              <a:rPr lang="en-GB" dirty="0" smtClean="0"/>
              <a:t>staff and trade </a:t>
            </a:r>
            <a:r>
              <a:rPr lang="en-GB" dirty="0"/>
              <a:t>u</a:t>
            </a:r>
            <a:r>
              <a:rPr lang="en-GB" dirty="0" smtClean="0"/>
              <a:t>nions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3208198"/>
            <a:ext cx="1472803" cy="646331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Facilitate career progression, and succession planning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126580" y="2544664"/>
            <a:ext cx="1445419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Reward </a:t>
            </a:r>
            <a:r>
              <a:rPr lang="en-GB" dirty="0"/>
              <a:t>and </a:t>
            </a:r>
            <a:r>
              <a:rPr lang="en-GB" dirty="0" smtClean="0"/>
              <a:t>recognise </a:t>
            </a:r>
            <a:r>
              <a:rPr lang="en-GB" dirty="0"/>
              <a:t>staff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8311" y="4077072"/>
            <a:ext cx="1339453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Administer pensions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2040" y="4006805"/>
            <a:ext cx="1340644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Provide personnel administration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425748" y="3933056"/>
            <a:ext cx="1340644" cy="646331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Provide </a:t>
            </a:r>
            <a:r>
              <a:rPr lang="en-GB" dirty="0" smtClean="0"/>
              <a:t>employee benefits, nurseries and childcare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228184" y="3237488"/>
            <a:ext cx="1445419" cy="276999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Train and develop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393281" y="4725144"/>
            <a:ext cx="13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 Diversity, inclusivity and wellbeing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4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schemeClr val="bg1"/>
                </a:solidFill>
                <a:latin typeface="Arial (Headings)"/>
              </a:rPr>
              <a:t>How many staff do we support?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2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194704"/>
              </p:ext>
            </p:extLst>
          </p:nvPr>
        </p:nvGraphicFramePr>
        <p:xfrm>
          <a:off x="1115617" y="1772815"/>
          <a:ext cx="7056784" cy="395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84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45"/>
          <a:stretch/>
        </p:blipFill>
        <p:spPr>
          <a:xfrm>
            <a:off x="-3115929" y="0"/>
            <a:ext cx="12708000" cy="6957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710" y="1626328"/>
            <a:ext cx="4435378" cy="21600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003E7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803" y="1916832"/>
            <a:ext cx="4073392" cy="1631216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 smtClean="0">
              <a:solidFill>
                <a:srgbClr val="003E7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 smtClean="0">
                <a:solidFill>
                  <a:srgbClr val="00B3BE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People Strategy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3E7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Our People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Arial (body)"/>
              </a:rPr>
              <a:t>The </a:t>
            </a:r>
            <a:r>
              <a:rPr lang="en-US" dirty="0">
                <a:latin typeface="Arial (body)"/>
              </a:rPr>
              <a:t>next 5 years are likely to bring profound changes to the HE </a:t>
            </a:r>
            <a:r>
              <a:rPr lang="en-US" dirty="0" smtClean="0">
                <a:latin typeface="Arial (body)"/>
              </a:rPr>
              <a:t>sector.</a:t>
            </a:r>
            <a:endParaRPr lang="en-GB" dirty="0">
              <a:latin typeface="Arial (body)"/>
            </a:endParaRPr>
          </a:p>
          <a:p>
            <a:r>
              <a:rPr lang="en-GB" dirty="0" smtClean="0">
                <a:latin typeface="Arial (body)"/>
              </a:rPr>
              <a:t>Developed </a:t>
            </a:r>
            <a:r>
              <a:rPr lang="en-GB" dirty="0">
                <a:latin typeface="Arial (body)"/>
              </a:rPr>
              <a:t>in consultation with institutions, the People Strategy and Action Plan set out the projects and initiatives that will aim to:</a:t>
            </a:r>
          </a:p>
          <a:p>
            <a:pPr lvl="2">
              <a:buFontTx/>
              <a:buChar char="‒"/>
            </a:pPr>
            <a:r>
              <a:rPr lang="en-US" dirty="0" smtClean="0">
                <a:latin typeface="Arial (body)"/>
              </a:rPr>
              <a:t>provide </a:t>
            </a:r>
            <a:r>
              <a:rPr lang="en-US" dirty="0">
                <a:latin typeface="Arial (body)"/>
              </a:rPr>
              <a:t>a </a:t>
            </a:r>
            <a:r>
              <a:rPr lang="en-US" dirty="0" smtClean="0">
                <a:latin typeface="Arial (body)"/>
              </a:rPr>
              <a:t>stimulating </a:t>
            </a:r>
            <a:r>
              <a:rPr lang="en-US" dirty="0">
                <a:latin typeface="Arial (body)"/>
              </a:rPr>
              <a:t>and rewarding environment for staff at all levels</a:t>
            </a:r>
          </a:p>
          <a:p>
            <a:pPr lvl="2">
              <a:buFontTx/>
              <a:buChar char="‒"/>
            </a:pPr>
            <a:r>
              <a:rPr lang="en-US" dirty="0" smtClean="0">
                <a:latin typeface="Arial (body)"/>
              </a:rPr>
              <a:t>support </a:t>
            </a:r>
            <a:r>
              <a:rPr lang="en-US" dirty="0">
                <a:latin typeface="Arial (body)"/>
              </a:rPr>
              <a:t>institutions in preparing for the people challenges they will face</a:t>
            </a:r>
          </a:p>
          <a:p>
            <a:pPr lvl="2">
              <a:buFontTx/>
              <a:buChar char="‒"/>
            </a:pPr>
            <a:r>
              <a:rPr lang="en-US" altLang="en-US" dirty="0" smtClean="0">
                <a:latin typeface="Arial (body)"/>
              </a:rPr>
              <a:t>provide </a:t>
            </a:r>
            <a:r>
              <a:rPr lang="en-US" altLang="en-US" dirty="0">
                <a:latin typeface="Arial (body)"/>
              </a:rPr>
              <a:t>a competitive advantage to the University </a:t>
            </a:r>
          </a:p>
          <a:p>
            <a:pPr marL="0" indent="0">
              <a:buNone/>
            </a:pPr>
            <a:r>
              <a:rPr lang="en-GB" dirty="0">
                <a:latin typeface="Arial (body)"/>
              </a:rPr>
              <a:t>The People Strategy has </a:t>
            </a:r>
            <a:r>
              <a:rPr lang="en-GB" b="1" dirty="0">
                <a:latin typeface="Arial (body)"/>
              </a:rPr>
              <a:t>8 goals under 4 key themes </a:t>
            </a:r>
            <a:r>
              <a:rPr lang="en-GB" dirty="0">
                <a:latin typeface="Arial (body)"/>
              </a:rPr>
              <a:t>(see next slide). Many of the projects are already underway</a:t>
            </a:r>
            <a:r>
              <a:rPr lang="en-GB" dirty="0" smtClean="0">
                <a:latin typeface="Arial (body)"/>
              </a:rPr>
              <a:t>.</a:t>
            </a:r>
            <a:r>
              <a:rPr lang="en-GB" kern="0" dirty="0"/>
              <a:t/>
            </a:r>
            <a:br>
              <a:rPr lang="en-GB" kern="0" dirty="0"/>
            </a:br>
            <a:endParaRPr lang="en-GB" dirty="0" smtClean="0"/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altLang="en-US" kern="0" dirty="0" smtClean="0"/>
          </a:p>
          <a:p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0202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People Strategy - Key themes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23963" y="2062266"/>
            <a:ext cx="1620441" cy="3190875"/>
            <a:chOff x="1758" y="0"/>
            <a:chExt cx="2736186" cy="4067175"/>
          </a:xfrm>
        </p:grpSpPr>
        <p:sp>
          <p:nvSpPr>
            <p:cNvPr id="28" name="Rounded Rectangle 27"/>
            <p:cNvSpPr/>
            <p:nvPr/>
          </p:nvSpPr>
          <p:spPr>
            <a:xfrm>
              <a:off x="1758" y="0"/>
              <a:ext cx="2736186" cy="4067175"/>
            </a:xfrm>
            <a:prstGeom prst="roundRect">
              <a:avLst>
                <a:gd name="adj" fmla="val 10000"/>
              </a:avLst>
            </a:prstGeom>
            <a:solidFill>
              <a:srgbClr val="91B9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350" dirty="0"/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1758" y="1350666"/>
              <a:ext cx="2736186" cy="1626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2682" tIns="122682" rIns="122682" bIns="122682" anchorCtr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35000"/>
                </a:spcAft>
              </a:pPr>
              <a:endParaRPr lang="en-GB" altLang="en-US" sz="750" dirty="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725" b="1" dirty="0">
                  <a:solidFill>
                    <a:srgbClr val="FFFFFF"/>
                  </a:solidFill>
                </a:rPr>
                <a:t>Recruitment &amp; retention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725" i="1" dirty="0">
                  <a:solidFill>
                    <a:srgbClr val="FFFFFF"/>
                  </a:solidFill>
                </a:rPr>
                <a:t>  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GB" alt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2897982" y="2074172"/>
            <a:ext cx="1620441" cy="3178969"/>
          </a:xfrm>
          <a:prstGeom prst="roundRect">
            <a:avLst>
              <a:gd name="adj" fmla="val 10000"/>
            </a:avLst>
          </a:prstGeom>
          <a:solidFill>
            <a:srgbClr val="91B9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0" y="2074172"/>
            <a:ext cx="1620441" cy="3178969"/>
          </a:xfrm>
          <a:prstGeom prst="roundRect">
            <a:avLst>
              <a:gd name="adj" fmla="val 10000"/>
            </a:avLst>
          </a:prstGeom>
          <a:solidFill>
            <a:srgbClr val="91B9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299598" y="2074172"/>
            <a:ext cx="1620440" cy="3178969"/>
          </a:xfrm>
          <a:prstGeom prst="roundRect">
            <a:avLst>
              <a:gd name="adj" fmla="val 10000"/>
            </a:avLst>
          </a:prstGeom>
          <a:solidFill>
            <a:srgbClr val="91B9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18" name="Left-Right Arrow 17"/>
          <p:cNvSpPr/>
          <p:nvPr/>
        </p:nvSpPr>
        <p:spPr bwMode="auto">
          <a:xfrm>
            <a:off x="1683544" y="4216107"/>
            <a:ext cx="5776913" cy="632222"/>
          </a:xfrm>
          <a:prstGeom prst="leftRightArrow">
            <a:avLst/>
          </a:prstGeom>
          <a:solidFill>
            <a:srgbClr val="5A9074"/>
          </a:solidFill>
          <a:ln>
            <a:solidFill>
              <a:srgbClr val="5A907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STRATEGY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966097" y="2239669"/>
            <a:ext cx="832247" cy="8155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20" name="Rounded Rectangle 4"/>
          <p:cNvSpPr/>
          <p:nvPr/>
        </p:nvSpPr>
        <p:spPr bwMode="auto">
          <a:xfrm>
            <a:off x="2897982" y="3158832"/>
            <a:ext cx="1620441" cy="1176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en-GB" altLang="en-US" sz="75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GB" altLang="en-US" sz="1725" b="1" dirty="0">
                <a:solidFill>
                  <a:srgbClr val="FFFFFF"/>
                </a:solidFill>
              </a:rPr>
              <a:t>Talent management</a:t>
            </a:r>
          </a:p>
          <a:p>
            <a:pPr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GB" altLang="en-US" sz="135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</a:pPr>
            <a:r>
              <a:rPr lang="en-GB" altLang="en-US" sz="1350" i="1" dirty="0">
                <a:solidFill>
                  <a:srgbClr val="FFFFFF"/>
                </a:solidFill>
              </a:rPr>
              <a:t> </a:t>
            </a:r>
          </a:p>
          <a:p>
            <a:pPr lvl="1">
              <a:lnSpc>
                <a:spcPct val="90000"/>
              </a:lnSpc>
              <a:spcAft>
                <a:spcPct val="15000"/>
              </a:spcAft>
            </a:pPr>
            <a:endParaRPr lang="en-GB" altLang="en-US" sz="1350" i="1" dirty="0">
              <a:solidFill>
                <a:srgbClr val="FFFFFF"/>
              </a:solidFill>
            </a:endParaRPr>
          </a:p>
        </p:txBody>
      </p:sp>
      <p:sp>
        <p:nvSpPr>
          <p:cNvPr id="21" name="Rounded Rectangle 4"/>
          <p:cNvSpPr/>
          <p:nvPr/>
        </p:nvSpPr>
        <p:spPr bwMode="auto">
          <a:xfrm>
            <a:off x="4572000" y="3104063"/>
            <a:ext cx="1620441" cy="11775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spcCol="1270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endParaRPr lang="en-GB" sz="1125" dirty="0"/>
          </a:p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1725" b="1" dirty="0"/>
              <a:t>Reward</a:t>
            </a:r>
          </a:p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endParaRPr lang="en-GB" sz="1350" i="1" dirty="0"/>
          </a:p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endParaRPr lang="en-GB" sz="1350" i="1" dirty="0"/>
          </a:p>
        </p:txBody>
      </p:sp>
      <p:sp>
        <p:nvSpPr>
          <p:cNvPr id="22" name="Rounded Rectangle 4"/>
          <p:cNvSpPr/>
          <p:nvPr/>
        </p:nvSpPr>
        <p:spPr bwMode="auto">
          <a:xfrm>
            <a:off x="6299598" y="3039770"/>
            <a:ext cx="1620440" cy="1176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spcCol="1270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lvl="1" indent="-128588" defTabSz="60007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350" dirty="0"/>
          </a:p>
          <a:p>
            <a:pPr marL="128588" lvl="1" indent="-128588" defTabSz="60007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350" dirty="0"/>
          </a:p>
        </p:txBody>
      </p:sp>
      <p:sp>
        <p:nvSpPr>
          <p:cNvPr id="23" name="Rounded Rectangle 4"/>
          <p:cNvSpPr/>
          <p:nvPr/>
        </p:nvSpPr>
        <p:spPr bwMode="auto">
          <a:xfrm>
            <a:off x="6299598" y="3158832"/>
            <a:ext cx="1620440" cy="1176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en-GB" altLang="en-US" sz="75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GB" altLang="en-US" sz="1725" b="1" dirty="0">
                <a:solidFill>
                  <a:srgbClr val="FFFFFF"/>
                </a:solidFill>
              </a:rPr>
              <a:t>Thriving and inclusive community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GB" altLang="en-US" sz="1725" i="1" dirty="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altLang="en-US" sz="1725" i="1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GB" altLang="en-US" sz="135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558529" y="2206332"/>
            <a:ext cx="939403" cy="91559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25" name="Oval 24"/>
          <p:cNvSpPr/>
          <p:nvPr/>
        </p:nvSpPr>
        <p:spPr bwMode="auto">
          <a:xfrm>
            <a:off x="3227785" y="2243241"/>
            <a:ext cx="939403" cy="883444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26" name="Oval 25"/>
          <p:cNvSpPr/>
          <p:nvPr/>
        </p:nvSpPr>
        <p:spPr bwMode="auto">
          <a:xfrm>
            <a:off x="6648451" y="2206332"/>
            <a:ext cx="923925" cy="89892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pic>
        <p:nvPicPr>
          <p:cNvPr id="27" name="Picture 26" descr="C:\Users\sjf57\AppData\Local\Microsoft\Windows\Temporary Internet Files\Content.IE5\M0TDEWKS\present-or-a-gift-wrapped-box-17298-larg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06" y="2290969"/>
            <a:ext cx="702008" cy="7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 smtClean="0">
                <a:solidFill>
                  <a:prstClr val="white"/>
                </a:solidFill>
                <a:latin typeface="Arial (Headings)"/>
              </a:rPr>
              <a:t>1. Recruitment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1026" name="Picture 2" descr="Reversed colour RGB_D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1" y="6450013"/>
            <a:ext cx="1357313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229600" cy="4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attract and retain the best talent from across the world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and give them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the best possible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(Goals 1-3)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Review current procedures to ensure recruitment is fair, rigorous,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agile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and professional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Proposal to replace academic Standing Appointments Committees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with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locally agreed selection committees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Develop training for all those involved in recruitment.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Initially academic recruitment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training to be delivered Michaelmas term 2017/18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Introduce new improved further particulars to support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all recruitment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campaigns 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Develop new Recruitment Policy and revised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guidelines 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  <a:p>
            <a:endParaRPr lang="en-GB" altLang="en-US" kern="0" dirty="0" smtClean="0">
              <a:latin typeface="Arial  (Body)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5932"/>
            <a:ext cx="17367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46" y="1"/>
            <a:ext cx="859364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6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814</Words>
  <Application>Microsoft Office PowerPoint</Application>
  <PresentationFormat>On-screen Show (4:3)</PresentationFormat>
  <Paragraphs>171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 (Body)</vt:lpstr>
      <vt:lpstr>Arial (body)</vt:lpstr>
      <vt:lpstr>Arial (Headings)</vt:lpstr>
      <vt:lpstr>Calibri</vt:lpstr>
      <vt:lpstr>Georgia</vt:lpstr>
      <vt:lpstr>Office Theme</vt:lpstr>
      <vt:lpstr>2_blank</vt:lpstr>
      <vt:lpstr>Human Resources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Resources division</vt:lpstr>
    </vt:vector>
  </TitlesOfParts>
  <Company>MISD, University of Cambridge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Attridge</dc:creator>
  <cp:lastModifiedBy>Danielle Attridge</cp:lastModifiedBy>
  <cp:revision>60</cp:revision>
  <dcterms:created xsi:type="dcterms:W3CDTF">2016-08-08T12:15:48Z</dcterms:created>
  <dcterms:modified xsi:type="dcterms:W3CDTF">2017-08-01T17:09:19Z</dcterms:modified>
</cp:coreProperties>
</file>